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D4B"/>
    <a:srgbClr val="FF3300"/>
    <a:srgbClr val="E22B00"/>
    <a:srgbClr val="799AD5"/>
    <a:srgbClr val="678CCF"/>
    <a:srgbClr val="889FE0"/>
    <a:srgbClr val="6D89D9"/>
    <a:srgbClr val="3B383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76" autoAdjust="0"/>
    <p:restoredTop sz="94660"/>
  </p:normalViewPr>
  <p:slideViewPr>
    <p:cSldViewPr snapToGrid="0">
      <p:cViewPr varScale="1">
        <p:scale>
          <a:sx n="90" d="100"/>
          <a:sy n="90" d="100"/>
        </p:scale>
        <p:origin x="432"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2.jp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8C7C7-7D10-4981-800E-F7174848FED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C8BA9EF-CF8A-4907-90D6-BE99218D879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60273F9-DF68-4238-9400-F888A80F3B09}"/>
              </a:ext>
            </a:extLst>
          </p:cNvPr>
          <p:cNvSpPr>
            <a:spLocks noGrp="1"/>
          </p:cNvSpPr>
          <p:nvPr>
            <p:ph type="dt" sz="half" idx="10"/>
          </p:nvPr>
        </p:nvSpPr>
        <p:spPr/>
        <p:txBody>
          <a:bodyPr/>
          <a:lstStyle/>
          <a:p>
            <a:fld id="{49FF064A-73AA-48A1-927F-554BECFD2968}" type="datetimeFigureOut">
              <a:rPr lang="en-US" smtClean="0"/>
              <a:t>12/8/2021</a:t>
            </a:fld>
            <a:endParaRPr lang="en-US" dirty="0"/>
          </a:p>
        </p:txBody>
      </p:sp>
      <p:sp>
        <p:nvSpPr>
          <p:cNvPr id="5" name="Footer Placeholder 4">
            <a:extLst>
              <a:ext uri="{FF2B5EF4-FFF2-40B4-BE49-F238E27FC236}">
                <a16:creationId xmlns:a16="http://schemas.microsoft.com/office/drawing/2014/main" id="{E51005E9-6996-4468-ABB5-DC050BEB2FB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CBE9AB5-1F7B-4D29-95ED-AA686E6A336A}"/>
              </a:ext>
            </a:extLst>
          </p:cNvPr>
          <p:cNvSpPr>
            <a:spLocks noGrp="1"/>
          </p:cNvSpPr>
          <p:nvPr>
            <p:ph type="sldNum" sz="quarter" idx="12"/>
          </p:nvPr>
        </p:nvSpPr>
        <p:spPr/>
        <p:txBody>
          <a:bodyPr/>
          <a:lstStyle/>
          <a:p>
            <a:fld id="{BCC8A420-77EB-45A8-947A-40DB14D34483}" type="slidenum">
              <a:rPr lang="en-US" smtClean="0"/>
              <a:t>‹#›</a:t>
            </a:fld>
            <a:endParaRPr lang="en-US" dirty="0"/>
          </a:p>
        </p:txBody>
      </p:sp>
    </p:spTree>
    <p:extLst>
      <p:ext uri="{BB962C8B-B14F-4D97-AF65-F5344CB8AC3E}">
        <p14:creationId xmlns:p14="http://schemas.microsoft.com/office/powerpoint/2010/main" val="13066265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6B8A2-D7F4-4788-A107-F8A17456606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164B7DE-CDA7-4677-B3B5-E13E0F7772F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1D479B-1062-4FDA-AEA2-098EF0255866}"/>
              </a:ext>
            </a:extLst>
          </p:cNvPr>
          <p:cNvSpPr>
            <a:spLocks noGrp="1"/>
          </p:cNvSpPr>
          <p:nvPr>
            <p:ph type="dt" sz="half" idx="10"/>
          </p:nvPr>
        </p:nvSpPr>
        <p:spPr/>
        <p:txBody>
          <a:bodyPr/>
          <a:lstStyle/>
          <a:p>
            <a:fld id="{49FF064A-73AA-48A1-927F-554BECFD2968}" type="datetimeFigureOut">
              <a:rPr lang="en-US" smtClean="0"/>
              <a:t>12/8/2021</a:t>
            </a:fld>
            <a:endParaRPr lang="en-US" dirty="0"/>
          </a:p>
        </p:txBody>
      </p:sp>
      <p:sp>
        <p:nvSpPr>
          <p:cNvPr id="5" name="Footer Placeholder 4">
            <a:extLst>
              <a:ext uri="{FF2B5EF4-FFF2-40B4-BE49-F238E27FC236}">
                <a16:creationId xmlns:a16="http://schemas.microsoft.com/office/drawing/2014/main" id="{E024109A-7B33-4F76-AE11-4F92B311757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095BF46-72AD-46E8-B74F-36F31B37C149}"/>
              </a:ext>
            </a:extLst>
          </p:cNvPr>
          <p:cNvSpPr>
            <a:spLocks noGrp="1"/>
          </p:cNvSpPr>
          <p:nvPr>
            <p:ph type="sldNum" sz="quarter" idx="12"/>
          </p:nvPr>
        </p:nvSpPr>
        <p:spPr/>
        <p:txBody>
          <a:bodyPr/>
          <a:lstStyle/>
          <a:p>
            <a:fld id="{BCC8A420-77EB-45A8-947A-40DB14D34483}" type="slidenum">
              <a:rPr lang="en-US" smtClean="0"/>
              <a:t>‹#›</a:t>
            </a:fld>
            <a:endParaRPr lang="en-US" dirty="0"/>
          </a:p>
        </p:txBody>
      </p:sp>
    </p:spTree>
    <p:extLst>
      <p:ext uri="{BB962C8B-B14F-4D97-AF65-F5344CB8AC3E}">
        <p14:creationId xmlns:p14="http://schemas.microsoft.com/office/powerpoint/2010/main" val="2291161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79A114A-5AF6-44CD-86CD-3C61C25EC9F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08E11D7-2380-48F8-8856-F397877FD2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60F0E3-1DFE-4C67-A26A-B70B8314D76B}"/>
              </a:ext>
            </a:extLst>
          </p:cNvPr>
          <p:cNvSpPr>
            <a:spLocks noGrp="1"/>
          </p:cNvSpPr>
          <p:nvPr>
            <p:ph type="dt" sz="half" idx="10"/>
          </p:nvPr>
        </p:nvSpPr>
        <p:spPr/>
        <p:txBody>
          <a:bodyPr/>
          <a:lstStyle/>
          <a:p>
            <a:fld id="{49FF064A-73AA-48A1-927F-554BECFD2968}" type="datetimeFigureOut">
              <a:rPr lang="en-US" smtClean="0"/>
              <a:t>12/8/2021</a:t>
            </a:fld>
            <a:endParaRPr lang="en-US" dirty="0"/>
          </a:p>
        </p:txBody>
      </p:sp>
      <p:sp>
        <p:nvSpPr>
          <p:cNvPr id="5" name="Footer Placeholder 4">
            <a:extLst>
              <a:ext uri="{FF2B5EF4-FFF2-40B4-BE49-F238E27FC236}">
                <a16:creationId xmlns:a16="http://schemas.microsoft.com/office/drawing/2014/main" id="{4683B110-4F1C-4414-97F0-17A600A5ED0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D6F4A5C-90EE-40B6-B3B2-399C4EB518B9}"/>
              </a:ext>
            </a:extLst>
          </p:cNvPr>
          <p:cNvSpPr>
            <a:spLocks noGrp="1"/>
          </p:cNvSpPr>
          <p:nvPr>
            <p:ph type="sldNum" sz="quarter" idx="12"/>
          </p:nvPr>
        </p:nvSpPr>
        <p:spPr/>
        <p:txBody>
          <a:bodyPr/>
          <a:lstStyle/>
          <a:p>
            <a:fld id="{BCC8A420-77EB-45A8-947A-40DB14D34483}" type="slidenum">
              <a:rPr lang="en-US" smtClean="0"/>
              <a:t>‹#›</a:t>
            </a:fld>
            <a:endParaRPr lang="en-US" dirty="0"/>
          </a:p>
        </p:txBody>
      </p:sp>
    </p:spTree>
    <p:extLst>
      <p:ext uri="{BB962C8B-B14F-4D97-AF65-F5344CB8AC3E}">
        <p14:creationId xmlns:p14="http://schemas.microsoft.com/office/powerpoint/2010/main" val="8376131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AFF49-7D58-438E-937F-0172DBE814C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6554522-BB24-4694-BBD3-0C1FAE8A880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32D18F-2923-4429-95CA-F5DC405D6B53}"/>
              </a:ext>
            </a:extLst>
          </p:cNvPr>
          <p:cNvSpPr>
            <a:spLocks noGrp="1"/>
          </p:cNvSpPr>
          <p:nvPr>
            <p:ph type="dt" sz="half" idx="10"/>
          </p:nvPr>
        </p:nvSpPr>
        <p:spPr/>
        <p:txBody>
          <a:bodyPr/>
          <a:lstStyle/>
          <a:p>
            <a:fld id="{49FF064A-73AA-48A1-927F-554BECFD2968}" type="datetimeFigureOut">
              <a:rPr lang="en-US" smtClean="0"/>
              <a:t>12/8/2021</a:t>
            </a:fld>
            <a:endParaRPr lang="en-US" dirty="0"/>
          </a:p>
        </p:txBody>
      </p:sp>
      <p:sp>
        <p:nvSpPr>
          <p:cNvPr id="5" name="Footer Placeholder 4">
            <a:extLst>
              <a:ext uri="{FF2B5EF4-FFF2-40B4-BE49-F238E27FC236}">
                <a16:creationId xmlns:a16="http://schemas.microsoft.com/office/drawing/2014/main" id="{95D9E047-E541-470A-B100-178F7B49D8C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658E0E4-D098-4CA2-AAA8-4CF0EFDD6B71}"/>
              </a:ext>
            </a:extLst>
          </p:cNvPr>
          <p:cNvSpPr>
            <a:spLocks noGrp="1"/>
          </p:cNvSpPr>
          <p:nvPr>
            <p:ph type="sldNum" sz="quarter" idx="12"/>
          </p:nvPr>
        </p:nvSpPr>
        <p:spPr/>
        <p:txBody>
          <a:bodyPr/>
          <a:lstStyle/>
          <a:p>
            <a:fld id="{BCC8A420-77EB-45A8-947A-40DB14D34483}" type="slidenum">
              <a:rPr lang="en-US" smtClean="0"/>
              <a:t>‹#›</a:t>
            </a:fld>
            <a:endParaRPr lang="en-US" dirty="0"/>
          </a:p>
        </p:txBody>
      </p:sp>
    </p:spTree>
    <p:extLst>
      <p:ext uri="{BB962C8B-B14F-4D97-AF65-F5344CB8AC3E}">
        <p14:creationId xmlns:p14="http://schemas.microsoft.com/office/powerpoint/2010/main" val="36322495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4D58E-8CCD-4167-A10C-C862F58BDFE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C251E7F-F3BA-441E-9CD9-DF2482B60AC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1BA38F6-24E4-4036-BA3B-CEDCDFDA03BA}"/>
              </a:ext>
            </a:extLst>
          </p:cNvPr>
          <p:cNvSpPr>
            <a:spLocks noGrp="1"/>
          </p:cNvSpPr>
          <p:nvPr>
            <p:ph type="dt" sz="half" idx="10"/>
          </p:nvPr>
        </p:nvSpPr>
        <p:spPr/>
        <p:txBody>
          <a:bodyPr/>
          <a:lstStyle/>
          <a:p>
            <a:fld id="{49FF064A-73AA-48A1-927F-554BECFD2968}" type="datetimeFigureOut">
              <a:rPr lang="en-US" smtClean="0"/>
              <a:t>12/8/2021</a:t>
            </a:fld>
            <a:endParaRPr lang="en-US" dirty="0"/>
          </a:p>
        </p:txBody>
      </p:sp>
      <p:sp>
        <p:nvSpPr>
          <p:cNvPr id="5" name="Footer Placeholder 4">
            <a:extLst>
              <a:ext uri="{FF2B5EF4-FFF2-40B4-BE49-F238E27FC236}">
                <a16:creationId xmlns:a16="http://schemas.microsoft.com/office/drawing/2014/main" id="{2D3527B3-DB1B-47CF-8267-C6A7452F76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33C79FC-CDAB-4FC7-8A17-F6DF11FF7D2B}"/>
              </a:ext>
            </a:extLst>
          </p:cNvPr>
          <p:cNvSpPr>
            <a:spLocks noGrp="1"/>
          </p:cNvSpPr>
          <p:nvPr>
            <p:ph type="sldNum" sz="quarter" idx="12"/>
          </p:nvPr>
        </p:nvSpPr>
        <p:spPr/>
        <p:txBody>
          <a:bodyPr/>
          <a:lstStyle/>
          <a:p>
            <a:fld id="{BCC8A420-77EB-45A8-947A-40DB14D34483}" type="slidenum">
              <a:rPr lang="en-US" smtClean="0"/>
              <a:t>‹#›</a:t>
            </a:fld>
            <a:endParaRPr lang="en-US" dirty="0"/>
          </a:p>
        </p:txBody>
      </p:sp>
    </p:spTree>
    <p:extLst>
      <p:ext uri="{BB962C8B-B14F-4D97-AF65-F5344CB8AC3E}">
        <p14:creationId xmlns:p14="http://schemas.microsoft.com/office/powerpoint/2010/main" val="3352256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DD6B8-31F3-4B51-8E25-9CF4D2E1047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2EC6776-6C78-45F3-9645-93743BBD9E5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096131B-7D90-4CA4-B740-A31F5D6AF1C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1C61811-D88F-4E0E-A3AB-9A04BB57B8E8}"/>
              </a:ext>
            </a:extLst>
          </p:cNvPr>
          <p:cNvSpPr>
            <a:spLocks noGrp="1"/>
          </p:cNvSpPr>
          <p:nvPr>
            <p:ph type="dt" sz="half" idx="10"/>
          </p:nvPr>
        </p:nvSpPr>
        <p:spPr/>
        <p:txBody>
          <a:bodyPr/>
          <a:lstStyle/>
          <a:p>
            <a:fld id="{49FF064A-73AA-48A1-927F-554BECFD2968}" type="datetimeFigureOut">
              <a:rPr lang="en-US" smtClean="0"/>
              <a:t>12/8/2021</a:t>
            </a:fld>
            <a:endParaRPr lang="en-US" dirty="0"/>
          </a:p>
        </p:txBody>
      </p:sp>
      <p:sp>
        <p:nvSpPr>
          <p:cNvPr id="6" name="Footer Placeholder 5">
            <a:extLst>
              <a:ext uri="{FF2B5EF4-FFF2-40B4-BE49-F238E27FC236}">
                <a16:creationId xmlns:a16="http://schemas.microsoft.com/office/drawing/2014/main" id="{49945643-A3DB-4060-A3ED-CD81D807108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B9CCCD-490B-4ACE-B7CB-F59E0100FCBD}"/>
              </a:ext>
            </a:extLst>
          </p:cNvPr>
          <p:cNvSpPr>
            <a:spLocks noGrp="1"/>
          </p:cNvSpPr>
          <p:nvPr>
            <p:ph type="sldNum" sz="quarter" idx="12"/>
          </p:nvPr>
        </p:nvSpPr>
        <p:spPr/>
        <p:txBody>
          <a:bodyPr/>
          <a:lstStyle/>
          <a:p>
            <a:fld id="{BCC8A420-77EB-45A8-947A-40DB14D34483}" type="slidenum">
              <a:rPr lang="en-US" smtClean="0"/>
              <a:t>‹#›</a:t>
            </a:fld>
            <a:endParaRPr lang="en-US" dirty="0"/>
          </a:p>
        </p:txBody>
      </p:sp>
    </p:spTree>
    <p:extLst>
      <p:ext uri="{BB962C8B-B14F-4D97-AF65-F5344CB8AC3E}">
        <p14:creationId xmlns:p14="http://schemas.microsoft.com/office/powerpoint/2010/main" val="3315442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421DE-6AC2-4ABF-AF0D-B7C759C1292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1BCB391-8DAA-415D-BE05-8ADDAD7DF21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2A68554-E832-4DCE-845C-ACA70D3963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C106CD7-B6C7-4055-82E1-1C59DF55CEC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58AD31B-C313-4B21-8846-02CC3265EF6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B62608C-2FC3-4E7F-9E6E-2B71EF5A792A}"/>
              </a:ext>
            </a:extLst>
          </p:cNvPr>
          <p:cNvSpPr>
            <a:spLocks noGrp="1"/>
          </p:cNvSpPr>
          <p:nvPr>
            <p:ph type="dt" sz="half" idx="10"/>
          </p:nvPr>
        </p:nvSpPr>
        <p:spPr/>
        <p:txBody>
          <a:bodyPr/>
          <a:lstStyle/>
          <a:p>
            <a:fld id="{49FF064A-73AA-48A1-927F-554BECFD2968}" type="datetimeFigureOut">
              <a:rPr lang="en-US" smtClean="0"/>
              <a:t>12/8/2021</a:t>
            </a:fld>
            <a:endParaRPr lang="en-US" dirty="0"/>
          </a:p>
        </p:txBody>
      </p:sp>
      <p:sp>
        <p:nvSpPr>
          <p:cNvPr id="8" name="Footer Placeholder 7">
            <a:extLst>
              <a:ext uri="{FF2B5EF4-FFF2-40B4-BE49-F238E27FC236}">
                <a16:creationId xmlns:a16="http://schemas.microsoft.com/office/drawing/2014/main" id="{D5773840-B967-4473-A240-D21B1CC356A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252A820D-0DBB-403E-BBF9-92ED9E0E2DBB}"/>
              </a:ext>
            </a:extLst>
          </p:cNvPr>
          <p:cNvSpPr>
            <a:spLocks noGrp="1"/>
          </p:cNvSpPr>
          <p:nvPr>
            <p:ph type="sldNum" sz="quarter" idx="12"/>
          </p:nvPr>
        </p:nvSpPr>
        <p:spPr/>
        <p:txBody>
          <a:bodyPr/>
          <a:lstStyle/>
          <a:p>
            <a:fld id="{BCC8A420-77EB-45A8-947A-40DB14D34483}" type="slidenum">
              <a:rPr lang="en-US" smtClean="0"/>
              <a:t>‹#›</a:t>
            </a:fld>
            <a:endParaRPr lang="en-US" dirty="0"/>
          </a:p>
        </p:txBody>
      </p:sp>
    </p:spTree>
    <p:extLst>
      <p:ext uri="{BB962C8B-B14F-4D97-AF65-F5344CB8AC3E}">
        <p14:creationId xmlns:p14="http://schemas.microsoft.com/office/powerpoint/2010/main" val="12991203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DD9B4-E2DE-41A4-98C1-3847BA21D10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E187C12-5CDE-4676-9891-BA7B488D90F9}"/>
              </a:ext>
            </a:extLst>
          </p:cNvPr>
          <p:cNvSpPr>
            <a:spLocks noGrp="1"/>
          </p:cNvSpPr>
          <p:nvPr>
            <p:ph type="dt" sz="half" idx="10"/>
          </p:nvPr>
        </p:nvSpPr>
        <p:spPr/>
        <p:txBody>
          <a:bodyPr/>
          <a:lstStyle/>
          <a:p>
            <a:fld id="{49FF064A-73AA-48A1-927F-554BECFD2968}" type="datetimeFigureOut">
              <a:rPr lang="en-US" smtClean="0"/>
              <a:t>12/8/2021</a:t>
            </a:fld>
            <a:endParaRPr lang="en-US" dirty="0"/>
          </a:p>
        </p:txBody>
      </p:sp>
      <p:sp>
        <p:nvSpPr>
          <p:cNvPr id="4" name="Footer Placeholder 3">
            <a:extLst>
              <a:ext uri="{FF2B5EF4-FFF2-40B4-BE49-F238E27FC236}">
                <a16:creationId xmlns:a16="http://schemas.microsoft.com/office/drawing/2014/main" id="{E84AF0F9-6599-47A2-85CC-C660B813F7CC}"/>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BD57382-BCBB-42DF-8A4A-01872E7B43C8}"/>
              </a:ext>
            </a:extLst>
          </p:cNvPr>
          <p:cNvSpPr>
            <a:spLocks noGrp="1"/>
          </p:cNvSpPr>
          <p:nvPr>
            <p:ph type="sldNum" sz="quarter" idx="12"/>
          </p:nvPr>
        </p:nvSpPr>
        <p:spPr/>
        <p:txBody>
          <a:bodyPr/>
          <a:lstStyle/>
          <a:p>
            <a:fld id="{BCC8A420-77EB-45A8-947A-40DB14D34483}" type="slidenum">
              <a:rPr lang="en-US" smtClean="0"/>
              <a:t>‹#›</a:t>
            </a:fld>
            <a:endParaRPr lang="en-US" dirty="0"/>
          </a:p>
        </p:txBody>
      </p:sp>
    </p:spTree>
    <p:extLst>
      <p:ext uri="{BB962C8B-B14F-4D97-AF65-F5344CB8AC3E}">
        <p14:creationId xmlns:p14="http://schemas.microsoft.com/office/powerpoint/2010/main" val="33737966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B98522D-EBF7-4EA0-97D2-2439A2F8A1EA}"/>
              </a:ext>
            </a:extLst>
          </p:cNvPr>
          <p:cNvSpPr>
            <a:spLocks noGrp="1"/>
          </p:cNvSpPr>
          <p:nvPr>
            <p:ph type="dt" sz="half" idx="10"/>
          </p:nvPr>
        </p:nvSpPr>
        <p:spPr/>
        <p:txBody>
          <a:bodyPr/>
          <a:lstStyle/>
          <a:p>
            <a:fld id="{49FF064A-73AA-48A1-927F-554BECFD2968}" type="datetimeFigureOut">
              <a:rPr lang="en-US" smtClean="0"/>
              <a:t>12/8/2021</a:t>
            </a:fld>
            <a:endParaRPr lang="en-US" dirty="0"/>
          </a:p>
        </p:txBody>
      </p:sp>
      <p:sp>
        <p:nvSpPr>
          <p:cNvPr id="3" name="Footer Placeholder 2">
            <a:extLst>
              <a:ext uri="{FF2B5EF4-FFF2-40B4-BE49-F238E27FC236}">
                <a16:creationId xmlns:a16="http://schemas.microsoft.com/office/drawing/2014/main" id="{85809475-3CF1-43E3-ACCC-FBAEA6EDBBA1}"/>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6299ECC4-0BFE-43CB-9ECE-6B4F3DACDA24}"/>
              </a:ext>
            </a:extLst>
          </p:cNvPr>
          <p:cNvSpPr>
            <a:spLocks noGrp="1"/>
          </p:cNvSpPr>
          <p:nvPr>
            <p:ph type="sldNum" sz="quarter" idx="12"/>
          </p:nvPr>
        </p:nvSpPr>
        <p:spPr/>
        <p:txBody>
          <a:bodyPr/>
          <a:lstStyle/>
          <a:p>
            <a:fld id="{BCC8A420-77EB-45A8-947A-40DB14D34483}" type="slidenum">
              <a:rPr lang="en-US" smtClean="0"/>
              <a:t>‹#›</a:t>
            </a:fld>
            <a:endParaRPr lang="en-US" dirty="0"/>
          </a:p>
        </p:txBody>
      </p:sp>
    </p:spTree>
    <p:extLst>
      <p:ext uri="{BB962C8B-B14F-4D97-AF65-F5344CB8AC3E}">
        <p14:creationId xmlns:p14="http://schemas.microsoft.com/office/powerpoint/2010/main" val="41353682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3B18B-7C33-42AC-B711-581BA8D826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C6A6CEB-8762-404E-A577-0A14330FF9C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EDD5F93-B3F6-46E6-B3C5-CD97737849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FAE0FE-6283-4C52-B95F-D32838170ADF}"/>
              </a:ext>
            </a:extLst>
          </p:cNvPr>
          <p:cNvSpPr>
            <a:spLocks noGrp="1"/>
          </p:cNvSpPr>
          <p:nvPr>
            <p:ph type="dt" sz="half" idx="10"/>
          </p:nvPr>
        </p:nvSpPr>
        <p:spPr/>
        <p:txBody>
          <a:bodyPr/>
          <a:lstStyle/>
          <a:p>
            <a:fld id="{49FF064A-73AA-48A1-927F-554BECFD2968}" type="datetimeFigureOut">
              <a:rPr lang="en-US" smtClean="0"/>
              <a:t>12/8/2021</a:t>
            </a:fld>
            <a:endParaRPr lang="en-US" dirty="0"/>
          </a:p>
        </p:txBody>
      </p:sp>
      <p:sp>
        <p:nvSpPr>
          <p:cNvPr id="6" name="Footer Placeholder 5">
            <a:extLst>
              <a:ext uri="{FF2B5EF4-FFF2-40B4-BE49-F238E27FC236}">
                <a16:creationId xmlns:a16="http://schemas.microsoft.com/office/drawing/2014/main" id="{5572BC80-379E-41F2-AAD3-828226F4EB9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11AD992-192A-4C34-9DAD-2E8D0CBB512F}"/>
              </a:ext>
            </a:extLst>
          </p:cNvPr>
          <p:cNvSpPr>
            <a:spLocks noGrp="1"/>
          </p:cNvSpPr>
          <p:nvPr>
            <p:ph type="sldNum" sz="quarter" idx="12"/>
          </p:nvPr>
        </p:nvSpPr>
        <p:spPr/>
        <p:txBody>
          <a:bodyPr/>
          <a:lstStyle/>
          <a:p>
            <a:fld id="{BCC8A420-77EB-45A8-947A-40DB14D34483}" type="slidenum">
              <a:rPr lang="en-US" smtClean="0"/>
              <a:t>‹#›</a:t>
            </a:fld>
            <a:endParaRPr lang="en-US" dirty="0"/>
          </a:p>
        </p:txBody>
      </p:sp>
    </p:spTree>
    <p:extLst>
      <p:ext uri="{BB962C8B-B14F-4D97-AF65-F5344CB8AC3E}">
        <p14:creationId xmlns:p14="http://schemas.microsoft.com/office/powerpoint/2010/main" val="12877189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F5D69-A9AF-4C9C-B7FF-B48DD20FB4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C3AD537-E24C-463D-A7B7-2A592162C8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BA67F173-A0A4-4CF3-8209-AC4959F28F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DF38DB-0864-4471-91E8-48992DD2AF52}"/>
              </a:ext>
            </a:extLst>
          </p:cNvPr>
          <p:cNvSpPr>
            <a:spLocks noGrp="1"/>
          </p:cNvSpPr>
          <p:nvPr>
            <p:ph type="dt" sz="half" idx="10"/>
          </p:nvPr>
        </p:nvSpPr>
        <p:spPr/>
        <p:txBody>
          <a:bodyPr/>
          <a:lstStyle/>
          <a:p>
            <a:fld id="{49FF064A-73AA-48A1-927F-554BECFD2968}" type="datetimeFigureOut">
              <a:rPr lang="en-US" smtClean="0"/>
              <a:t>12/8/2021</a:t>
            </a:fld>
            <a:endParaRPr lang="en-US" dirty="0"/>
          </a:p>
        </p:txBody>
      </p:sp>
      <p:sp>
        <p:nvSpPr>
          <p:cNvPr id="6" name="Footer Placeholder 5">
            <a:extLst>
              <a:ext uri="{FF2B5EF4-FFF2-40B4-BE49-F238E27FC236}">
                <a16:creationId xmlns:a16="http://schemas.microsoft.com/office/drawing/2014/main" id="{0E3C3C3B-E066-4E61-82C0-76538439FA1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5AAF171-E2F5-478C-907E-07B8064DB98A}"/>
              </a:ext>
            </a:extLst>
          </p:cNvPr>
          <p:cNvSpPr>
            <a:spLocks noGrp="1"/>
          </p:cNvSpPr>
          <p:nvPr>
            <p:ph type="sldNum" sz="quarter" idx="12"/>
          </p:nvPr>
        </p:nvSpPr>
        <p:spPr/>
        <p:txBody>
          <a:bodyPr/>
          <a:lstStyle/>
          <a:p>
            <a:fld id="{BCC8A420-77EB-45A8-947A-40DB14D34483}" type="slidenum">
              <a:rPr lang="en-US" smtClean="0"/>
              <a:t>‹#›</a:t>
            </a:fld>
            <a:endParaRPr lang="en-US" dirty="0"/>
          </a:p>
        </p:txBody>
      </p:sp>
    </p:spTree>
    <p:extLst>
      <p:ext uri="{BB962C8B-B14F-4D97-AF65-F5344CB8AC3E}">
        <p14:creationId xmlns:p14="http://schemas.microsoft.com/office/powerpoint/2010/main" val="4023795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DF7CA9-7D8F-4503-AC3B-33D61FC19A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4E93720-AF1D-4F40-88AC-70B1678F19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9DC068-6157-46ED-A146-E34C2ADC33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9FF064A-73AA-48A1-927F-554BECFD2968}" type="datetimeFigureOut">
              <a:rPr lang="en-US" smtClean="0"/>
              <a:t>12/8/2021</a:t>
            </a:fld>
            <a:endParaRPr lang="en-US" dirty="0"/>
          </a:p>
        </p:txBody>
      </p:sp>
      <p:sp>
        <p:nvSpPr>
          <p:cNvPr id="5" name="Footer Placeholder 4">
            <a:extLst>
              <a:ext uri="{FF2B5EF4-FFF2-40B4-BE49-F238E27FC236}">
                <a16:creationId xmlns:a16="http://schemas.microsoft.com/office/drawing/2014/main" id="{7ADA0041-E73B-4FC3-BE01-5CFBD729B4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81E3DEB8-A41B-4BCC-96B0-F3B2044D1B2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C8A420-77EB-45A8-947A-40DB14D34483}" type="slidenum">
              <a:rPr lang="en-US" smtClean="0"/>
              <a:t>‹#›</a:t>
            </a:fld>
            <a:endParaRPr lang="en-US" dirty="0"/>
          </a:p>
        </p:txBody>
      </p:sp>
    </p:spTree>
    <p:extLst>
      <p:ext uri="{BB962C8B-B14F-4D97-AF65-F5344CB8AC3E}">
        <p14:creationId xmlns:p14="http://schemas.microsoft.com/office/powerpoint/2010/main" val="5711353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7.jpg"/><Relationship Id="rId1" Type="http://schemas.openxmlformats.org/officeDocument/2006/relationships/slideLayout" Target="../slideLayouts/slideLayout7.xml"/><Relationship Id="rId5" Type="http://schemas.openxmlformats.org/officeDocument/2006/relationships/image" Target="../media/image4.jpg"/><Relationship Id="rId4" Type="http://schemas.openxmlformats.org/officeDocument/2006/relationships/image" Target="../media/image5.jpg"/></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7.xml"/><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7.xml"/><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jpg"/><Relationship Id="rId7" Type="http://schemas.openxmlformats.org/officeDocument/2006/relationships/image" Target="../media/image15.jpg"/><Relationship Id="rId2" Type="http://schemas.openxmlformats.org/officeDocument/2006/relationships/image" Target="../media/image10.jpg"/><Relationship Id="rId1" Type="http://schemas.openxmlformats.org/officeDocument/2006/relationships/slideLayout" Target="../slideLayouts/slideLayout7.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3D08AB8-3BBA-4A0C-95A2-717650BE609E}"/>
              </a:ext>
            </a:extLst>
          </p:cNvPr>
          <p:cNvSpPr/>
          <p:nvPr/>
        </p:nvSpPr>
        <p:spPr>
          <a:xfrm>
            <a:off x="0" y="1842052"/>
            <a:ext cx="12192000" cy="5015948"/>
          </a:xfrm>
          <a:prstGeom prst="rect">
            <a:avLst/>
          </a:prstGeom>
          <a:blipFill dpi="0" rotWithShape="1">
            <a:blip r:embed="rId2"/>
            <a:srcRect/>
            <a:stretch>
              <a:fillRect t="-35000" b="-37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8531532D-B54D-4B72-B613-23CBB3FC0A7E}"/>
              </a:ext>
            </a:extLst>
          </p:cNvPr>
          <p:cNvSpPr/>
          <p:nvPr/>
        </p:nvSpPr>
        <p:spPr>
          <a:xfrm>
            <a:off x="9435548" y="397563"/>
            <a:ext cx="357808" cy="37106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a:t>
            </a:r>
          </a:p>
        </p:txBody>
      </p:sp>
      <p:sp>
        <p:nvSpPr>
          <p:cNvPr id="9" name="Oval 8">
            <a:extLst>
              <a:ext uri="{FF2B5EF4-FFF2-40B4-BE49-F238E27FC236}">
                <a16:creationId xmlns:a16="http://schemas.microsoft.com/office/drawing/2014/main" id="{A659EE2D-DB8C-4DE1-80CE-0AC84E2F21B5}"/>
              </a:ext>
            </a:extLst>
          </p:cNvPr>
          <p:cNvSpPr/>
          <p:nvPr/>
        </p:nvSpPr>
        <p:spPr>
          <a:xfrm>
            <a:off x="10038522" y="397563"/>
            <a:ext cx="357808" cy="37106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endParaRPr lang="en-US" sz="1400" dirty="0"/>
          </a:p>
        </p:txBody>
      </p:sp>
      <p:sp>
        <p:nvSpPr>
          <p:cNvPr id="10" name="Oval 9">
            <a:extLst>
              <a:ext uri="{FF2B5EF4-FFF2-40B4-BE49-F238E27FC236}">
                <a16:creationId xmlns:a16="http://schemas.microsoft.com/office/drawing/2014/main" id="{190A1FF9-D264-44A6-90DB-0E24A40EB3AC}"/>
              </a:ext>
            </a:extLst>
          </p:cNvPr>
          <p:cNvSpPr/>
          <p:nvPr/>
        </p:nvSpPr>
        <p:spPr>
          <a:xfrm>
            <a:off x="10641496" y="397563"/>
            <a:ext cx="357808" cy="37106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sp>
        <p:nvSpPr>
          <p:cNvPr id="11" name="Oval 10">
            <a:extLst>
              <a:ext uri="{FF2B5EF4-FFF2-40B4-BE49-F238E27FC236}">
                <a16:creationId xmlns:a16="http://schemas.microsoft.com/office/drawing/2014/main" id="{2701D422-1669-47B7-AE61-BF933340D844}"/>
              </a:ext>
            </a:extLst>
          </p:cNvPr>
          <p:cNvSpPr/>
          <p:nvPr/>
        </p:nvSpPr>
        <p:spPr>
          <a:xfrm>
            <a:off x="11244470" y="397563"/>
            <a:ext cx="357808" cy="37106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sp>
        <p:nvSpPr>
          <p:cNvPr id="12" name="Rectangle: Rounded Corners 11">
            <a:extLst>
              <a:ext uri="{FF2B5EF4-FFF2-40B4-BE49-F238E27FC236}">
                <a16:creationId xmlns:a16="http://schemas.microsoft.com/office/drawing/2014/main" id="{FC76E3AC-BC6F-481C-8D02-E4DCE93B2853}"/>
              </a:ext>
            </a:extLst>
          </p:cNvPr>
          <p:cNvSpPr/>
          <p:nvPr/>
        </p:nvSpPr>
        <p:spPr>
          <a:xfrm>
            <a:off x="225287" y="145774"/>
            <a:ext cx="2292626" cy="742122"/>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This is the logo now</a:t>
            </a:r>
          </a:p>
        </p:txBody>
      </p:sp>
      <p:sp>
        <p:nvSpPr>
          <p:cNvPr id="13" name="TextBox 12">
            <a:extLst>
              <a:ext uri="{FF2B5EF4-FFF2-40B4-BE49-F238E27FC236}">
                <a16:creationId xmlns:a16="http://schemas.microsoft.com/office/drawing/2014/main" id="{DCE18A6D-0D66-48E1-811E-1C8E9B97C463}"/>
              </a:ext>
            </a:extLst>
          </p:cNvPr>
          <p:cNvSpPr txBox="1"/>
          <p:nvPr/>
        </p:nvSpPr>
        <p:spPr>
          <a:xfrm>
            <a:off x="3538330" y="212034"/>
            <a:ext cx="4598505" cy="707886"/>
          </a:xfrm>
          <a:prstGeom prst="rect">
            <a:avLst/>
          </a:prstGeom>
          <a:noFill/>
        </p:spPr>
        <p:txBody>
          <a:bodyPr wrap="square" rtlCol="0">
            <a:spAutoFit/>
          </a:bodyPr>
          <a:lstStyle/>
          <a:p>
            <a:pPr algn="ctr"/>
            <a:r>
              <a:rPr lang="en-US" sz="4000" dirty="0">
                <a:solidFill>
                  <a:srgbClr val="00B0F0"/>
                </a:solidFill>
              </a:rPr>
              <a:t> Wildlife Society</a:t>
            </a:r>
          </a:p>
        </p:txBody>
      </p:sp>
      <p:sp>
        <p:nvSpPr>
          <p:cNvPr id="14" name="TextBox 13">
            <a:extLst>
              <a:ext uri="{FF2B5EF4-FFF2-40B4-BE49-F238E27FC236}">
                <a16:creationId xmlns:a16="http://schemas.microsoft.com/office/drawing/2014/main" id="{B1A4426B-0AAD-4519-A627-204E4448ECFF}"/>
              </a:ext>
            </a:extLst>
          </p:cNvPr>
          <p:cNvSpPr txBox="1"/>
          <p:nvPr/>
        </p:nvSpPr>
        <p:spPr>
          <a:xfrm>
            <a:off x="2835965" y="1404730"/>
            <a:ext cx="1139687" cy="369332"/>
          </a:xfrm>
          <a:prstGeom prst="rect">
            <a:avLst/>
          </a:prstGeom>
          <a:noFill/>
        </p:spPr>
        <p:txBody>
          <a:bodyPr wrap="square" rtlCol="0">
            <a:spAutoFit/>
          </a:bodyPr>
          <a:lstStyle/>
          <a:p>
            <a:pPr algn="ctr"/>
            <a:r>
              <a:rPr lang="en-US" dirty="0">
                <a:solidFill>
                  <a:schemeClr val="tx1">
                    <a:lumMod val="75000"/>
                    <a:lumOff val="25000"/>
                  </a:schemeClr>
                </a:solidFill>
              </a:rPr>
              <a:t>Home</a:t>
            </a:r>
          </a:p>
        </p:txBody>
      </p:sp>
      <p:sp>
        <p:nvSpPr>
          <p:cNvPr id="15" name="TextBox 14">
            <a:extLst>
              <a:ext uri="{FF2B5EF4-FFF2-40B4-BE49-F238E27FC236}">
                <a16:creationId xmlns:a16="http://schemas.microsoft.com/office/drawing/2014/main" id="{BBB1E25C-4712-4302-ACBF-B5082465820F}"/>
              </a:ext>
            </a:extLst>
          </p:cNvPr>
          <p:cNvSpPr txBox="1"/>
          <p:nvPr/>
        </p:nvSpPr>
        <p:spPr>
          <a:xfrm>
            <a:off x="4181061" y="1404730"/>
            <a:ext cx="1139687" cy="369332"/>
          </a:xfrm>
          <a:prstGeom prst="rect">
            <a:avLst/>
          </a:prstGeom>
          <a:noFill/>
        </p:spPr>
        <p:txBody>
          <a:bodyPr wrap="square" rtlCol="0">
            <a:spAutoFit/>
          </a:bodyPr>
          <a:lstStyle/>
          <a:p>
            <a:pPr algn="ctr"/>
            <a:r>
              <a:rPr lang="en-US" dirty="0">
                <a:solidFill>
                  <a:schemeClr val="tx1">
                    <a:lumMod val="75000"/>
                    <a:lumOff val="25000"/>
                  </a:schemeClr>
                </a:solidFill>
              </a:rPr>
              <a:t>About</a:t>
            </a:r>
          </a:p>
        </p:txBody>
      </p:sp>
      <p:sp>
        <p:nvSpPr>
          <p:cNvPr id="16" name="TextBox 15">
            <a:extLst>
              <a:ext uri="{FF2B5EF4-FFF2-40B4-BE49-F238E27FC236}">
                <a16:creationId xmlns:a16="http://schemas.microsoft.com/office/drawing/2014/main" id="{DC9B792C-CBF1-4A00-AB51-9ADC2D8F4D92}"/>
              </a:ext>
            </a:extLst>
          </p:cNvPr>
          <p:cNvSpPr txBox="1"/>
          <p:nvPr/>
        </p:nvSpPr>
        <p:spPr>
          <a:xfrm>
            <a:off x="5526157" y="1404730"/>
            <a:ext cx="1139687" cy="369332"/>
          </a:xfrm>
          <a:prstGeom prst="rect">
            <a:avLst/>
          </a:prstGeom>
          <a:noFill/>
        </p:spPr>
        <p:txBody>
          <a:bodyPr wrap="square" rtlCol="0">
            <a:spAutoFit/>
          </a:bodyPr>
          <a:lstStyle/>
          <a:p>
            <a:pPr algn="ctr"/>
            <a:r>
              <a:rPr lang="en-US" dirty="0">
                <a:solidFill>
                  <a:schemeClr val="tx1">
                    <a:lumMod val="75000"/>
                    <a:lumOff val="25000"/>
                  </a:schemeClr>
                </a:solidFill>
              </a:rPr>
              <a:t>Contact</a:t>
            </a:r>
          </a:p>
        </p:txBody>
      </p:sp>
      <p:sp>
        <p:nvSpPr>
          <p:cNvPr id="17" name="TextBox 16">
            <a:extLst>
              <a:ext uri="{FF2B5EF4-FFF2-40B4-BE49-F238E27FC236}">
                <a16:creationId xmlns:a16="http://schemas.microsoft.com/office/drawing/2014/main" id="{8489A493-562B-4402-9723-96452BDC3F03}"/>
              </a:ext>
            </a:extLst>
          </p:cNvPr>
          <p:cNvSpPr txBox="1"/>
          <p:nvPr/>
        </p:nvSpPr>
        <p:spPr>
          <a:xfrm>
            <a:off x="6871253" y="1404730"/>
            <a:ext cx="1139687" cy="369332"/>
          </a:xfrm>
          <a:prstGeom prst="rect">
            <a:avLst/>
          </a:prstGeom>
          <a:noFill/>
        </p:spPr>
        <p:txBody>
          <a:bodyPr wrap="square" rtlCol="0">
            <a:spAutoFit/>
          </a:bodyPr>
          <a:lstStyle/>
          <a:p>
            <a:pPr algn="ctr"/>
            <a:r>
              <a:rPr lang="en-US" dirty="0">
                <a:solidFill>
                  <a:schemeClr val="tx1">
                    <a:lumMod val="75000"/>
                    <a:lumOff val="25000"/>
                  </a:schemeClr>
                </a:solidFill>
              </a:rPr>
              <a:t>Parks</a:t>
            </a:r>
          </a:p>
        </p:txBody>
      </p:sp>
      <p:sp>
        <p:nvSpPr>
          <p:cNvPr id="18" name="TextBox 17">
            <a:extLst>
              <a:ext uri="{FF2B5EF4-FFF2-40B4-BE49-F238E27FC236}">
                <a16:creationId xmlns:a16="http://schemas.microsoft.com/office/drawing/2014/main" id="{A41A68AE-1665-47AC-81A5-22BFE921B45B}"/>
              </a:ext>
            </a:extLst>
          </p:cNvPr>
          <p:cNvSpPr txBox="1"/>
          <p:nvPr/>
        </p:nvSpPr>
        <p:spPr>
          <a:xfrm>
            <a:off x="8136835" y="1404730"/>
            <a:ext cx="1139687" cy="369332"/>
          </a:xfrm>
          <a:prstGeom prst="rect">
            <a:avLst/>
          </a:prstGeom>
          <a:noFill/>
        </p:spPr>
        <p:txBody>
          <a:bodyPr wrap="square" rtlCol="0">
            <a:spAutoFit/>
          </a:bodyPr>
          <a:lstStyle/>
          <a:p>
            <a:pPr algn="ctr"/>
            <a:r>
              <a:rPr lang="en-US" dirty="0">
                <a:solidFill>
                  <a:schemeClr val="tx1">
                    <a:lumMod val="75000"/>
                    <a:lumOff val="25000"/>
                  </a:schemeClr>
                </a:solidFill>
              </a:rPr>
              <a:t>More</a:t>
            </a:r>
          </a:p>
        </p:txBody>
      </p:sp>
      <p:cxnSp>
        <p:nvCxnSpPr>
          <p:cNvPr id="21" name="Straight Connector 20">
            <a:extLst>
              <a:ext uri="{FF2B5EF4-FFF2-40B4-BE49-F238E27FC236}">
                <a16:creationId xmlns:a16="http://schemas.microsoft.com/office/drawing/2014/main" id="{8D38C723-705D-4BF5-8525-EBB237DC0C96}"/>
              </a:ext>
            </a:extLst>
          </p:cNvPr>
          <p:cNvCxnSpPr/>
          <p:nvPr/>
        </p:nvCxnSpPr>
        <p:spPr>
          <a:xfrm>
            <a:off x="0" y="1219200"/>
            <a:ext cx="12192000" cy="0"/>
          </a:xfrm>
          <a:prstGeom prst="line">
            <a:avLst/>
          </a:prstGeom>
          <a:ln>
            <a:solidFill>
              <a:schemeClr val="bg2">
                <a:lumMod val="90000"/>
              </a:schemeClr>
            </a:solidFill>
          </a:ln>
        </p:spPr>
        <p:style>
          <a:lnRef idx="1">
            <a:schemeClr val="dk1"/>
          </a:lnRef>
          <a:fillRef idx="0">
            <a:schemeClr val="dk1"/>
          </a:fillRef>
          <a:effectRef idx="0">
            <a:schemeClr val="dk1"/>
          </a:effectRef>
          <a:fontRef idx="minor">
            <a:schemeClr val="tx1"/>
          </a:fontRef>
        </p:style>
      </p:cxnSp>
      <p:sp>
        <p:nvSpPr>
          <p:cNvPr id="22" name="TextBox 21">
            <a:extLst>
              <a:ext uri="{FF2B5EF4-FFF2-40B4-BE49-F238E27FC236}">
                <a16:creationId xmlns:a16="http://schemas.microsoft.com/office/drawing/2014/main" id="{C202A5BE-CC83-44A9-8C1A-7A583E5A9745}"/>
              </a:ext>
            </a:extLst>
          </p:cNvPr>
          <p:cNvSpPr txBox="1"/>
          <p:nvPr/>
        </p:nvSpPr>
        <p:spPr>
          <a:xfrm>
            <a:off x="1971974" y="3249637"/>
            <a:ext cx="8248052" cy="2277547"/>
          </a:xfrm>
          <a:prstGeom prst="rect">
            <a:avLst/>
          </a:prstGeom>
          <a:noFill/>
        </p:spPr>
        <p:txBody>
          <a:bodyPr wrap="square" rtlCol="0">
            <a:spAutoFit/>
          </a:bodyPr>
          <a:lstStyle/>
          <a:p>
            <a:pPr algn="ctr"/>
            <a:r>
              <a:rPr lang="en-US" sz="8800" dirty="0">
                <a:solidFill>
                  <a:schemeClr val="bg1"/>
                </a:solidFill>
              </a:rPr>
              <a:t>Welcome</a:t>
            </a:r>
          </a:p>
          <a:p>
            <a:pPr algn="ctr"/>
            <a:r>
              <a:rPr lang="en-US" sz="5400" dirty="0">
                <a:solidFill>
                  <a:schemeClr val="bg1"/>
                </a:solidFill>
              </a:rPr>
              <a:t>To the world wild life society</a:t>
            </a:r>
            <a:endParaRPr lang="en-US" sz="8000" dirty="0">
              <a:solidFill>
                <a:schemeClr val="bg1"/>
              </a:solidFill>
            </a:endParaRPr>
          </a:p>
        </p:txBody>
      </p:sp>
      <p:sp>
        <p:nvSpPr>
          <p:cNvPr id="23" name="Rectangle 22">
            <a:extLst>
              <a:ext uri="{FF2B5EF4-FFF2-40B4-BE49-F238E27FC236}">
                <a16:creationId xmlns:a16="http://schemas.microsoft.com/office/drawing/2014/main" id="{3AE7ED7B-307A-4785-9095-7DCE54380A34}"/>
              </a:ext>
            </a:extLst>
          </p:cNvPr>
          <p:cNvSpPr/>
          <p:nvPr/>
        </p:nvSpPr>
        <p:spPr>
          <a:xfrm>
            <a:off x="0" y="5527184"/>
            <a:ext cx="12192000" cy="1330816"/>
          </a:xfrm>
          <a:prstGeom prst="rect">
            <a:avLst/>
          </a:prstGeom>
          <a:gradFill>
            <a:gsLst>
              <a:gs pos="38000">
                <a:schemeClr val="tx1">
                  <a:alpha val="0"/>
                  <a:lumMod val="0"/>
                </a:schemeClr>
              </a:gs>
              <a:gs pos="95000">
                <a:schemeClr val="tx1">
                  <a:alpha val="59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6" name="Group 25">
            <a:extLst>
              <a:ext uri="{FF2B5EF4-FFF2-40B4-BE49-F238E27FC236}">
                <a16:creationId xmlns:a16="http://schemas.microsoft.com/office/drawing/2014/main" id="{07B1F5CC-6148-445D-993F-00CCF9345609}"/>
              </a:ext>
            </a:extLst>
          </p:cNvPr>
          <p:cNvGrpSpPr/>
          <p:nvPr/>
        </p:nvGrpSpPr>
        <p:grpSpPr>
          <a:xfrm>
            <a:off x="5948077" y="6384657"/>
            <a:ext cx="369332" cy="637934"/>
            <a:chOff x="5948077" y="6173637"/>
            <a:chExt cx="369332" cy="637934"/>
          </a:xfrm>
        </p:grpSpPr>
        <p:sp>
          <p:nvSpPr>
            <p:cNvPr id="24" name="Rectangle: Rounded Corners 23">
              <a:extLst>
                <a:ext uri="{FF2B5EF4-FFF2-40B4-BE49-F238E27FC236}">
                  <a16:creationId xmlns:a16="http://schemas.microsoft.com/office/drawing/2014/main" id="{77FA0D70-BA7C-4911-BEF4-E13433A2D125}"/>
                </a:ext>
              </a:extLst>
            </p:cNvPr>
            <p:cNvSpPr/>
            <p:nvPr/>
          </p:nvSpPr>
          <p:spPr>
            <a:xfrm>
              <a:off x="6003184" y="6173637"/>
              <a:ext cx="232524" cy="361867"/>
            </a:xfrm>
            <a:prstGeom prst="roundRect">
              <a:avLst>
                <a:gd name="adj" fmla="val 5000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extBox 24">
              <a:extLst>
                <a:ext uri="{FF2B5EF4-FFF2-40B4-BE49-F238E27FC236}">
                  <a16:creationId xmlns:a16="http://schemas.microsoft.com/office/drawing/2014/main" id="{75CDB899-4207-4AB0-9841-3A950FE5C19E}"/>
                </a:ext>
              </a:extLst>
            </p:cNvPr>
            <p:cNvSpPr txBox="1"/>
            <p:nvPr/>
          </p:nvSpPr>
          <p:spPr>
            <a:xfrm rot="5400000">
              <a:off x="5844355" y="6338518"/>
              <a:ext cx="576775" cy="369332"/>
            </a:xfrm>
            <a:prstGeom prst="rect">
              <a:avLst/>
            </a:prstGeom>
            <a:noFill/>
          </p:spPr>
          <p:txBody>
            <a:bodyPr wrap="square" rtlCol="0">
              <a:spAutoFit/>
            </a:bodyPr>
            <a:lstStyle/>
            <a:p>
              <a:r>
                <a:rPr lang="en-US" dirty="0">
                  <a:solidFill>
                    <a:schemeClr val="bg1"/>
                  </a:solidFill>
                </a:rPr>
                <a:t>&gt;</a:t>
              </a:r>
            </a:p>
          </p:txBody>
        </p:sp>
      </p:grpSp>
    </p:spTree>
    <p:extLst>
      <p:ext uri="{BB962C8B-B14F-4D97-AF65-F5344CB8AC3E}">
        <p14:creationId xmlns:p14="http://schemas.microsoft.com/office/powerpoint/2010/main" val="12716257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5DD2241-7B30-4C98-A5E0-B1BA029798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613438"/>
            <a:ext cx="5852160" cy="3078480"/>
          </a:xfrm>
          <a:prstGeom prst="rect">
            <a:avLst/>
          </a:prstGeom>
        </p:spPr>
      </p:pic>
      <p:pic>
        <p:nvPicPr>
          <p:cNvPr id="10" name="Picture 9">
            <a:extLst>
              <a:ext uri="{FF2B5EF4-FFF2-40B4-BE49-F238E27FC236}">
                <a16:creationId xmlns:a16="http://schemas.microsoft.com/office/drawing/2014/main" id="{88BD22EB-C19A-4E3F-A2DD-5B6F855B46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3921689" cy="2613438"/>
          </a:xfrm>
          <a:prstGeom prst="rect">
            <a:avLst/>
          </a:prstGeom>
        </p:spPr>
      </p:pic>
      <p:pic>
        <p:nvPicPr>
          <p:cNvPr id="12" name="Picture 11">
            <a:extLst>
              <a:ext uri="{FF2B5EF4-FFF2-40B4-BE49-F238E27FC236}">
                <a16:creationId xmlns:a16="http://schemas.microsoft.com/office/drawing/2014/main" id="{CC535DED-960A-4223-938B-8906019D5B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72587" y="2613436"/>
            <a:ext cx="3373627" cy="2243572"/>
          </a:xfrm>
          <a:prstGeom prst="rect">
            <a:avLst/>
          </a:prstGeom>
        </p:spPr>
      </p:pic>
      <p:pic>
        <p:nvPicPr>
          <p:cNvPr id="15" name="Picture 14">
            <a:extLst>
              <a:ext uri="{FF2B5EF4-FFF2-40B4-BE49-F238E27FC236}">
                <a16:creationId xmlns:a16="http://schemas.microsoft.com/office/drawing/2014/main" id="{27A0C6C6-D19D-4044-B0C5-656B7EDA40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12510" y="-1"/>
            <a:ext cx="3920156" cy="2613437"/>
          </a:xfrm>
          <a:prstGeom prst="rect">
            <a:avLst/>
          </a:prstGeom>
        </p:spPr>
      </p:pic>
    </p:spTree>
    <p:extLst>
      <p:ext uri="{BB962C8B-B14F-4D97-AF65-F5344CB8AC3E}">
        <p14:creationId xmlns:p14="http://schemas.microsoft.com/office/powerpoint/2010/main" val="1287604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C6591590-B4D4-4E5A-BC1D-451EB6C17AD8}"/>
              </a:ext>
            </a:extLst>
          </p:cNvPr>
          <p:cNvSpPr txBox="1"/>
          <p:nvPr/>
        </p:nvSpPr>
        <p:spPr>
          <a:xfrm>
            <a:off x="576469" y="1391479"/>
            <a:ext cx="1139687" cy="369332"/>
          </a:xfrm>
          <a:prstGeom prst="rect">
            <a:avLst/>
          </a:prstGeom>
          <a:noFill/>
        </p:spPr>
        <p:txBody>
          <a:bodyPr wrap="square" rtlCol="0">
            <a:spAutoFit/>
          </a:bodyPr>
          <a:lstStyle/>
          <a:p>
            <a:pPr algn="ctr"/>
            <a:r>
              <a:rPr lang="en-US" dirty="0">
                <a:solidFill>
                  <a:srgbClr val="00B0F0"/>
                </a:solidFill>
              </a:rPr>
              <a:t>About</a:t>
            </a:r>
          </a:p>
        </p:txBody>
      </p:sp>
      <p:sp>
        <p:nvSpPr>
          <p:cNvPr id="2" name="Rectangle 1">
            <a:extLst>
              <a:ext uri="{FF2B5EF4-FFF2-40B4-BE49-F238E27FC236}">
                <a16:creationId xmlns:a16="http://schemas.microsoft.com/office/drawing/2014/main" id="{07F0A5A2-C94B-4CA0-A83F-6C787F5ED77D}"/>
              </a:ext>
            </a:extLst>
          </p:cNvPr>
          <p:cNvSpPr/>
          <p:nvPr/>
        </p:nvSpPr>
        <p:spPr>
          <a:xfrm>
            <a:off x="840520" y="1707803"/>
            <a:ext cx="240526" cy="45719"/>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6BA1257F-B81D-4901-8B0F-B6699C2C6E6E}"/>
              </a:ext>
            </a:extLst>
          </p:cNvPr>
          <p:cNvSpPr txBox="1"/>
          <p:nvPr/>
        </p:nvSpPr>
        <p:spPr>
          <a:xfrm>
            <a:off x="576469" y="2069846"/>
            <a:ext cx="4598505" cy="3416320"/>
          </a:xfrm>
          <a:prstGeom prst="rect">
            <a:avLst/>
          </a:prstGeom>
          <a:noFill/>
        </p:spPr>
        <p:txBody>
          <a:bodyPr wrap="square" rtlCol="0">
            <a:spAutoFit/>
          </a:bodyPr>
          <a:lstStyle/>
          <a:p>
            <a:r>
              <a:rPr lang="en-US" sz="5400" dirty="0">
                <a:solidFill>
                  <a:schemeClr val="bg2">
                    <a:lumMod val="25000"/>
                  </a:schemeClr>
                </a:solidFill>
              </a:rPr>
              <a:t> We stand to protect the wild life </a:t>
            </a:r>
          </a:p>
          <a:p>
            <a:r>
              <a:rPr lang="en-US" sz="5400" dirty="0">
                <a:solidFill>
                  <a:schemeClr val="bg2">
                    <a:lumMod val="25000"/>
                  </a:schemeClr>
                </a:solidFill>
              </a:rPr>
              <a:t>society</a:t>
            </a:r>
          </a:p>
        </p:txBody>
      </p:sp>
      <p:sp>
        <p:nvSpPr>
          <p:cNvPr id="3" name="Rectangle 2">
            <a:extLst>
              <a:ext uri="{FF2B5EF4-FFF2-40B4-BE49-F238E27FC236}">
                <a16:creationId xmlns:a16="http://schemas.microsoft.com/office/drawing/2014/main" id="{3CBC6802-3902-45A5-8316-B6E0AF23EB02}"/>
              </a:ext>
            </a:extLst>
          </p:cNvPr>
          <p:cNvSpPr/>
          <p:nvPr/>
        </p:nvSpPr>
        <p:spPr>
          <a:xfrm>
            <a:off x="5439026" y="1229139"/>
            <a:ext cx="6063862" cy="5016916"/>
          </a:xfrm>
          <a:prstGeom prst="rect">
            <a:avLst/>
          </a:prstGeom>
          <a:blipFill dpi="0" rotWithShape="1">
            <a:blip r:embed="rId2"/>
            <a:srcRect/>
            <a:stretch>
              <a:fillRect l="-2000" t="-1000" b="-37000"/>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556548DB-AE08-4960-BD2E-7415667172FD}"/>
              </a:ext>
            </a:extLst>
          </p:cNvPr>
          <p:cNvSpPr/>
          <p:nvPr/>
        </p:nvSpPr>
        <p:spPr>
          <a:xfrm>
            <a:off x="702365" y="5486166"/>
            <a:ext cx="2517913" cy="45719"/>
          </a:xfrm>
          <a:prstGeom prst="rect">
            <a:avLst/>
          </a:prstGeom>
          <a:solidFill>
            <a:srgbClr val="3B383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Rounded Corners 9">
            <a:extLst>
              <a:ext uri="{FF2B5EF4-FFF2-40B4-BE49-F238E27FC236}">
                <a16:creationId xmlns:a16="http://schemas.microsoft.com/office/drawing/2014/main" id="{BA2F3222-ED12-454B-9C8B-6107FE749140}"/>
              </a:ext>
            </a:extLst>
          </p:cNvPr>
          <p:cNvSpPr/>
          <p:nvPr/>
        </p:nvSpPr>
        <p:spPr>
          <a:xfrm>
            <a:off x="960783" y="5795889"/>
            <a:ext cx="1676222" cy="587327"/>
          </a:xfrm>
          <a:prstGeom prst="round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More</a:t>
            </a:r>
          </a:p>
        </p:txBody>
      </p:sp>
      <p:sp>
        <p:nvSpPr>
          <p:cNvPr id="11" name="Rectangle 10">
            <a:extLst>
              <a:ext uri="{FF2B5EF4-FFF2-40B4-BE49-F238E27FC236}">
                <a16:creationId xmlns:a16="http://schemas.microsoft.com/office/drawing/2014/main" id="{015A1E68-AFEE-4BEF-8B26-7587A49D3221}"/>
              </a:ext>
            </a:extLst>
          </p:cNvPr>
          <p:cNvSpPr/>
          <p:nvPr/>
        </p:nvSpPr>
        <p:spPr>
          <a:xfrm>
            <a:off x="5439025" y="1229139"/>
            <a:ext cx="6063862" cy="5016916"/>
          </a:xfrm>
          <a:prstGeom prst="rect">
            <a:avLst/>
          </a:prstGeom>
          <a:gradFill>
            <a:gsLst>
              <a:gs pos="38000">
                <a:schemeClr val="tx1">
                  <a:alpha val="0"/>
                  <a:lumMod val="0"/>
                </a:schemeClr>
              </a:gs>
              <a:gs pos="90000">
                <a:schemeClr val="tx1">
                  <a:alpha val="96000"/>
                </a:schemeClr>
              </a:gs>
            </a:gsLst>
            <a:lin ang="54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9AED319E-7C2A-43A3-96CB-3439FDB689AA}"/>
              </a:ext>
            </a:extLst>
          </p:cNvPr>
          <p:cNvSpPr txBox="1"/>
          <p:nvPr/>
        </p:nvSpPr>
        <p:spPr>
          <a:xfrm>
            <a:off x="5575495" y="5376035"/>
            <a:ext cx="5393635" cy="646331"/>
          </a:xfrm>
          <a:prstGeom prst="rect">
            <a:avLst/>
          </a:prstGeom>
          <a:noFill/>
        </p:spPr>
        <p:txBody>
          <a:bodyPr wrap="square" rtlCol="0">
            <a:spAutoFit/>
          </a:bodyPr>
          <a:lstStyle/>
          <a:p>
            <a:r>
              <a:rPr lang="en-US" dirty="0">
                <a:solidFill>
                  <a:schemeClr val="bg1"/>
                </a:solidFill>
              </a:rPr>
              <a:t>We all love all species to live long for our future generations to see</a:t>
            </a:r>
          </a:p>
        </p:txBody>
      </p:sp>
    </p:spTree>
    <p:extLst>
      <p:ext uri="{BB962C8B-B14F-4D97-AF65-F5344CB8AC3E}">
        <p14:creationId xmlns:p14="http://schemas.microsoft.com/office/powerpoint/2010/main" val="4494456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A6F63C1F-B2B2-4510-84B8-A8B895D2B1E3}"/>
              </a:ext>
            </a:extLst>
          </p:cNvPr>
          <p:cNvGrpSpPr/>
          <p:nvPr/>
        </p:nvGrpSpPr>
        <p:grpSpPr>
          <a:xfrm>
            <a:off x="3369365" y="530088"/>
            <a:ext cx="4340088" cy="415051"/>
            <a:chOff x="3369365" y="530088"/>
            <a:chExt cx="4340088" cy="415051"/>
          </a:xfrm>
        </p:grpSpPr>
        <p:sp>
          <p:nvSpPr>
            <p:cNvPr id="7" name="TextBox 6">
              <a:extLst>
                <a:ext uri="{FF2B5EF4-FFF2-40B4-BE49-F238E27FC236}">
                  <a16:creationId xmlns:a16="http://schemas.microsoft.com/office/drawing/2014/main" id="{8D6452ED-1EAE-437F-B7A7-854FB96E7AF5}"/>
                </a:ext>
              </a:extLst>
            </p:cNvPr>
            <p:cNvSpPr txBox="1"/>
            <p:nvPr/>
          </p:nvSpPr>
          <p:spPr>
            <a:xfrm>
              <a:off x="3369365" y="530088"/>
              <a:ext cx="4340088" cy="369332"/>
            </a:xfrm>
            <a:prstGeom prst="rect">
              <a:avLst/>
            </a:prstGeom>
            <a:noFill/>
          </p:spPr>
          <p:txBody>
            <a:bodyPr wrap="square" rtlCol="0">
              <a:spAutoFit/>
            </a:bodyPr>
            <a:lstStyle/>
            <a:p>
              <a:pPr algn="ctr"/>
              <a:r>
                <a:rPr lang="en-US" dirty="0">
                  <a:solidFill>
                    <a:srgbClr val="00B0F0"/>
                  </a:solidFill>
                </a:rPr>
                <a:t>Conservation of wild life</a:t>
              </a:r>
            </a:p>
          </p:txBody>
        </p:sp>
        <p:sp>
          <p:nvSpPr>
            <p:cNvPr id="8" name="Rectangle 7">
              <a:extLst>
                <a:ext uri="{FF2B5EF4-FFF2-40B4-BE49-F238E27FC236}">
                  <a16:creationId xmlns:a16="http://schemas.microsoft.com/office/drawing/2014/main" id="{3B175546-8C2F-4D9A-97ED-75980FD64AD9}"/>
                </a:ext>
              </a:extLst>
            </p:cNvPr>
            <p:cNvSpPr/>
            <p:nvPr/>
          </p:nvSpPr>
          <p:spPr>
            <a:xfrm>
              <a:off x="4909514" y="899420"/>
              <a:ext cx="1337312" cy="45719"/>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TextBox 2">
            <a:extLst>
              <a:ext uri="{FF2B5EF4-FFF2-40B4-BE49-F238E27FC236}">
                <a16:creationId xmlns:a16="http://schemas.microsoft.com/office/drawing/2014/main" id="{7C0B977B-D05F-48F2-A337-EFB1F8A45413}"/>
              </a:ext>
            </a:extLst>
          </p:cNvPr>
          <p:cNvSpPr txBox="1"/>
          <p:nvPr/>
        </p:nvSpPr>
        <p:spPr>
          <a:xfrm>
            <a:off x="2318135" y="875421"/>
            <a:ext cx="6520070" cy="1569660"/>
          </a:xfrm>
          <a:prstGeom prst="rect">
            <a:avLst/>
          </a:prstGeom>
          <a:noFill/>
        </p:spPr>
        <p:txBody>
          <a:bodyPr wrap="square" rtlCol="0">
            <a:spAutoFit/>
          </a:bodyPr>
          <a:lstStyle/>
          <a:p>
            <a:pPr algn="ctr"/>
            <a:r>
              <a:rPr lang="en-US" sz="4800" dirty="0">
                <a:solidFill>
                  <a:srgbClr val="3B3838"/>
                </a:solidFill>
              </a:rPr>
              <a:t>Together lets Conserve the wild life.</a:t>
            </a:r>
          </a:p>
        </p:txBody>
      </p:sp>
      <p:sp>
        <p:nvSpPr>
          <p:cNvPr id="9" name="TextBox 8">
            <a:extLst>
              <a:ext uri="{FF2B5EF4-FFF2-40B4-BE49-F238E27FC236}">
                <a16:creationId xmlns:a16="http://schemas.microsoft.com/office/drawing/2014/main" id="{1E7B2A60-DC00-427F-ACA8-7BAA63F085E4}"/>
              </a:ext>
            </a:extLst>
          </p:cNvPr>
          <p:cNvSpPr txBox="1"/>
          <p:nvPr/>
        </p:nvSpPr>
        <p:spPr>
          <a:xfrm>
            <a:off x="2166233" y="2505670"/>
            <a:ext cx="6746352" cy="923330"/>
          </a:xfrm>
          <a:prstGeom prst="rect">
            <a:avLst/>
          </a:prstGeom>
          <a:noFill/>
        </p:spPr>
        <p:txBody>
          <a:bodyPr wrap="square" rtlCol="0">
            <a:spAutoFit/>
          </a:bodyPr>
          <a:lstStyle/>
          <a:p>
            <a:pPr algn="ctr"/>
            <a:r>
              <a:rPr lang="en-US" dirty="0"/>
              <a:t>It is so important that we all together come to the love of the wild life animals so let us come together and aim at conserving our wild species of deferent kinds</a:t>
            </a:r>
          </a:p>
        </p:txBody>
      </p:sp>
      <p:sp>
        <p:nvSpPr>
          <p:cNvPr id="10" name="Rectangle 9">
            <a:extLst>
              <a:ext uri="{FF2B5EF4-FFF2-40B4-BE49-F238E27FC236}">
                <a16:creationId xmlns:a16="http://schemas.microsoft.com/office/drawing/2014/main" id="{83E48A65-7E89-4244-93F6-7E967F4D1992}"/>
              </a:ext>
            </a:extLst>
          </p:cNvPr>
          <p:cNvSpPr/>
          <p:nvPr/>
        </p:nvSpPr>
        <p:spPr>
          <a:xfrm>
            <a:off x="920526" y="3525081"/>
            <a:ext cx="3127513" cy="3140763"/>
          </a:xfrm>
          <a:prstGeom prst="rect">
            <a:avLst/>
          </a:prstGeom>
          <a:blipFill dpi="0" rotWithShape="1">
            <a:blip r:embed="rId2"/>
            <a:srcRect/>
            <a:stretch>
              <a:fillRect l="-15000" t="-1000" r="-19000" b="-37000"/>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231A72F-CF00-47A2-A8D3-C3B55BE10229}"/>
              </a:ext>
            </a:extLst>
          </p:cNvPr>
          <p:cNvSpPr/>
          <p:nvPr/>
        </p:nvSpPr>
        <p:spPr>
          <a:xfrm>
            <a:off x="4332463" y="3525080"/>
            <a:ext cx="3127513" cy="3140763"/>
          </a:xfrm>
          <a:prstGeom prst="rect">
            <a:avLst/>
          </a:prstGeom>
          <a:blipFill>
            <a:blip r:embed="rId3"/>
            <a:stretch>
              <a:fillRect l="-15000" t="-1000" r="-19000" b="-37000"/>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10DC152B-E100-41B2-8CD5-C70DF3D31920}"/>
              </a:ext>
            </a:extLst>
          </p:cNvPr>
          <p:cNvSpPr/>
          <p:nvPr/>
        </p:nvSpPr>
        <p:spPr>
          <a:xfrm>
            <a:off x="7744400" y="3525079"/>
            <a:ext cx="3127513" cy="3140763"/>
          </a:xfrm>
          <a:prstGeom prst="rect">
            <a:avLst/>
          </a:prstGeom>
          <a:blipFill>
            <a:blip r:embed="rId4"/>
            <a:stretch>
              <a:fillRect l="-15000" t="-1000" r="-19000" b="-37000"/>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53D0C8FB-77FE-4ECB-B274-1D2619654A06}"/>
              </a:ext>
            </a:extLst>
          </p:cNvPr>
          <p:cNvSpPr/>
          <p:nvPr/>
        </p:nvSpPr>
        <p:spPr>
          <a:xfrm>
            <a:off x="920526" y="3516093"/>
            <a:ext cx="3127513" cy="3140763"/>
          </a:xfrm>
          <a:prstGeom prst="rect">
            <a:avLst/>
          </a:prstGeom>
          <a:gradFill>
            <a:gsLst>
              <a:gs pos="64000">
                <a:schemeClr val="tx1">
                  <a:alpha val="0"/>
                  <a:lumMod val="0"/>
                </a:schemeClr>
              </a:gs>
              <a:gs pos="90000">
                <a:schemeClr val="tx1">
                  <a:alpha val="96000"/>
                </a:schemeClr>
              </a:gs>
            </a:gsLst>
            <a:lin ang="54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773D22C4-903D-4B7E-943D-38928F845C95}"/>
              </a:ext>
            </a:extLst>
          </p:cNvPr>
          <p:cNvSpPr/>
          <p:nvPr/>
        </p:nvSpPr>
        <p:spPr>
          <a:xfrm>
            <a:off x="4332463" y="3516092"/>
            <a:ext cx="3127513" cy="3140763"/>
          </a:xfrm>
          <a:prstGeom prst="rect">
            <a:avLst/>
          </a:prstGeom>
          <a:gradFill>
            <a:gsLst>
              <a:gs pos="64000">
                <a:schemeClr val="tx1">
                  <a:alpha val="0"/>
                  <a:lumMod val="0"/>
                </a:schemeClr>
              </a:gs>
              <a:gs pos="90000">
                <a:schemeClr val="tx1">
                  <a:alpha val="96000"/>
                </a:schemeClr>
              </a:gs>
            </a:gsLst>
            <a:lin ang="54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1C97E63-1043-4623-AD4D-A4E97B82A238}"/>
              </a:ext>
            </a:extLst>
          </p:cNvPr>
          <p:cNvSpPr/>
          <p:nvPr/>
        </p:nvSpPr>
        <p:spPr>
          <a:xfrm>
            <a:off x="7744400" y="3516091"/>
            <a:ext cx="3127513" cy="3140763"/>
          </a:xfrm>
          <a:prstGeom prst="rect">
            <a:avLst/>
          </a:prstGeom>
          <a:gradFill>
            <a:gsLst>
              <a:gs pos="64000">
                <a:schemeClr val="tx1">
                  <a:alpha val="0"/>
                  <a:lumMod val="0"/>
                </a:schemeClr>
              </a:gs>
              <a:gs pos="90000">
                <a:schemeClr val="tx1">
                  <a:alpha val="96000"/>
                </a:schemeClr>
              </a:gs>
            </a:gsLst>
            <a:lin ang="54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9FB7FCEE-02B0-4E11-A376-2E620BF722E6}"/>
              </a:ext>
            </a:extLst>
          </p:cNvPr>
          <p:cNvSpPr txBox="1"/>
          <p:nvPr/>
        </p:nvSpPr>
        <p:spPr>
          <a:xfrm>
            <a:off x="1258957" y="6255024"/>
            <a:ext cx="1948069" cy="369332"/>
          </a:xfrm>
          <a:prstGeom prst="rect">
            <a:avLst/>
          </a:prstGeom>
          <a:noFill/>
        </p:spPr>
        <p:txBody>
          <a:bodyPr wrap="square" rtlCol="0">
            <a:spAutoFit/>
          </a:bodyPr>
          <a:lstStyle/>
          <a:p>
            <a:pPr algn="ctr"/>
            <a:r>
              <a:rPr lang="en-US" dirty="0">
                <a:solidFill>
                  <a:schemeClr val="bg1"/>
                </a:solidFill>
              </a:rPr>
              <a:t>Feed Predators</a:t>
            </a:r>
          </a:p>
        </p:txBody>
      </p:sp>
      <p:sp>
        <p:nvSpPr>
          <p:cNvPr id="17" name="TextBox 16">
            <a:extLst>
              <a:ext uri="{FF2B5EF4-FFF2-40B4-BE49-F238E27FC236}">
                <a16:creationId xmlns:a16="http://schemas.microsoft.com/office/drawing/2014/main" id="{629FE9D7-AE1B-4D76-8EB0-B639DD85549D}"/>
              </a:ext>
            </a:extLst>
          </p:cNvPr>
          <p:cNvSpPr txBox="1"/>
          <p:nvPr/>
        </p:nvSpPr>
        <p:spPr>
          <a:xfrm>
            <a:off x="4922185" y="6255024"/>
            <a:ext cx="1948069" cy="369332"/>
          </a:xfrm>
          <a:prstGeom prst="rect">
            <a:avLst/>
          </a:prstGeom>
          <a:noFill/>
        </p:spPr>
        <p:txBody>
          <a:bodyPr wrap="square" rtlCol="0">
            <a:spAutoFit/>
          </a:bodyPr>
          <a:lstStyle/>
          <a:p>
            <a:pPr algn="ctr"/>
            <a:r>
              <a:rPr lang="en-US" dirty="0">
                <a:solidFill>
                  <a:schemeClr val="bg1"/>
                </a:solidFill>
              </a:rPr>
              <a:t>Feed Marsupials</a:t>
            </a:r>
          </a:p>
        </p:txBody>
      </p:sp>
      <p:sp>
        <p:nvSpPr>
          <p:cNvPr id="18" name="TextBox 17">
            <a:extLst>
              <a:ext uri="{FF2B5EF4-FFF2-40B4-BE49-F238E27FC236}">
                <a16:creationId xmlns:a16="http://schemas.microsoft.com/office/drawing/2014/main" id="{A8E0BC9B-BBEE-414D-97F0-554FBABEC5B4}"/>
              </a:ext>
            </a:extLst>
          </p:cNvPr>
          <p:cNvSpPr txBox="1"/>
          <p:nvPr/>
        </p:nvSpPr>
        <p:spPr>
          <a:xfrm>
            <a:off x="8334121" y="6255024"/>
            <a:ext cx="1948069" cy="369332"/>
          </a:xfrm>
          <a:prstGeom prst="rect">
            <a:avLst/>
          </a:prstGeom>
          <a:noFill/>
        </p:spPr>
        <p:txBody>
          <a:bodyPr wrap="square" rtlCol="0">
            <a:spAutoFit/>
          </a:bodyPr>
          <a:lstStyle/>
          <a:p>
            <a:pPr algn="ctr"/>
            <a:r>
              <a:rPr lang="en-US" dirty="0">
                <a:solidFill>
                  <a:schemeClr val="bg1"/>
                </a:solidFill>
              </a:rPr>
              <a:t>Feed the Tiny</a:t>
            </a:r>
          </a:p>
        </p:txBody>
      </p:sp>
    </p:spTree>
    <p:extLst>
      <p:ext uri="{BB962C8B-B14F-4D97-AF65-F5344CB8AC3E}">
        <p14:creationId xmlns:p14="http://schemas.microsoft.com/office/powerpoint/2010/main" val="2791954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AAE6821-7D6D-438D-83D5-40BFB56117E1}"/>
              </a:ext>
            </a:extLst>
          </p:cNvPr>
          <p:cNvSpPr/>
          <p:nvPr/>
        </p:nvSpPr>
        <p:spPr>
          <a:xfrm>
            <a:off x="0" y="0"/>
            <a:ext cx="12192000" cy="3763617"/>
          </a:xfrm>
          <a:prstGeom prst="rect">
            <a:avLst/>
          </a:prstGeom>
          <a:blipFill dpi="0" rotWithShape="1">
            <a:blip r:embed="rId2"/>
            <a:srcRect/>
            <a:stretch>
              <a:fillRect t="-1000" b="-37000"/>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A69082BE-7441-47CB-B004-BDCD721046EF}"/>
              </a:ext>
            </a:extLst>
          </p:cNvPr>
          <p:cNvSpPr/>
          <p:nvPr/>
        </p:nvSpPr>
        <p:spPr>
          <a:xfrm>
            <a:off x="0" y="-1"/>
            <a:ext cx="12192000" cy="3763617"/>
          </a:xfrm>
          <a:prstGeom prst="rect">
            <a:avLst/>
          </a:prstGeom>
          <a:gradFill>
            <a:gsLst>
              <a:gs pos="0">
                <a:schemeClr val="tx1">
                  <a:lumMod val="0"/>
                  <a:alpha val="0"/>
                </a:schemeClr>
              </a:gs>
              <a:gs pos="100000">
                <a:schemeClr val="tx1">
                  <a:alpha val="66000"/>
                </a:schemeClr>
              </a:gs>
            </a:gsLst>
            <a:lin ang="54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A29CA902-8742-4BBF-B17C-5C484C1B360F}"/>
              </a:ext>
            </a:extLst>
          </p:cNvPr>
          <p:cNvGrpSpPr/>
          <p:nvPr/>
        </p:nvGrpSpPr>
        <p:grpSpPr>
          <a:xfrm>
            <a:off x="2895600" y="1220064"/>
            <a:ext cx="6400800" cy="1323488"/>
            <a:chOff x="3458817" y="927652"/>
            <a:chExt cx="6400800" cy="1323488"/>
          </a:xfrm>
        </p:grpSpPr>
        <p:sp>
          <p:nvSpPr>
            <p:cNvPr id="3" name="TextBox 2">
              <a:extLst>
                <a:ext uri="{FF2B5EF4-FFF2-40B4-BE49-F238E27FC236}">
                  <a16:creationId xmlns:a16="http://schemas.microsoft.com/office/drawing/2014/main" id="{C243003B-9A24-482F-A551-35E9B44B850E}"/>
                </a:ext>
              </a:extLst>
            </p:cNvPr>
            <p:cNvSpPr txBox="1"/>
            <p:nvPr/>
          </p:nvSpPr>
          <p:spPr>
            <a:xfrm>
              <a:off x="3458817" y="927652"/>
              <a:ext cx="6400800" cy="923330"/>
            </a:xfrm>
            <a:prstGeom prst="rect">
              <a:avLst/>
            </a:prstGeom>
            <a:noFill/>
          </p:spPr>
          <p:txBody>
            <a:bodyPr wrap="square" rtlCol="0">
              <a:spAutoFit/>
            </a:bodyPr>
            <a:lstStyle/>
            <a:p>
              <a:pPr algn="ctr"/>
              <a:r>
                <a:rPr lang="en-US" sz="5400" dirty="0">
                  <a:solidFill>
                    <a:schemeClr val="bg1"/>
                  </a:solidFill>
                </a:rPr>
                <a:t>Take a tour to the wild</a:t>
              </a:r>
            </a:p>
          </p:txBody>
        </p:sp>
        <p:sp>
          <p:nvSpPr>
            <p:cNvPr id="7" name="TextBox 6">
              <a:extLst>
                <a:ext uri="{FF2B5EF4-FFF2-40B4-BE49-F238E27FC236}">
                  <a16:creationId xmlns:a16="http://schemas.microsoft.com/office/drawing/2014/main" id="{4F7736C0-33F1-4C4F-B152-2A948E316851}"/>
                </a:ext>
              </a:extLst>
            </p:cNvPr>
            <p:cNvSpPr txBox="1"/>
            <p:nvPr/>
          </p:nvSpPr>
          <p:spPr>
            <a:xfrm>
              <a:off x="3458817" y="1881808"/>
              <a:ext cx="6400799" cy="369332"/>
            </a:xfrm>
            <a:prstGeom prst="rect">
              <a:avLst/>
            </a:prstGeom>
            <a:noFill/>
          </p:spPr>
          <p:txBody>
            <a:bodyPr wrap="square" rtlCol="0">
              <a:spAutoFit/>
            </a:bodyPr>
            <a:lstStyle/>
            <a:p>
              <a:r>
                <a:rPr lang="en-US" dirty="0">
                  <a:solidFill>
                    <a:schemeClr val="bg1"/>
                  </a:solidFill>
                </a:rPr>
                <a:t>We'll take good care of you on your amazing tour to our wild life</a:t>
              </a:r>
            </a:p>
          </p:txBody>
        </p:sp>
      </p:grpSp>
      <p:sp>
        <p:nvSpPr>
          <p:cNvPr id="11" name="TextBox 10">
            <a:extLst>
              <a:ext uri="{FF2B5EF4-FFF2-40B4-BE49-F238E27FC236}">
                <a16:creationId xmlns:a16="http://schemas.microsoft.com/office/drawing/2014/main" id="{86C3578B-9113-4F31-A230-19A74CEA8808}"/>
              </a:ext>
            </a:extLst>
          </p:cNvPr>
          <p:cNvSpPr txBox="1"/>
          <p:nvPr/>
        </p:nvSpPr>
        <p:spPr>
          <a:xfrm>
            <a:off x="3289853" y="4214194"/>
            <a:ext cx="5612295" cy="830997"/>
          </a:xfrm>
          <a:prstGeom prst="rect">
            <a:avLst/>
          </a:prstGeom>
          <a:noFill/>
        </p:spPr>
        <p:txBody>
          <a:bodyPr wrap="square" rtlCol="0">
            <a:spAutoFit/>
          </a:bodyPr>
          <a:lstStyle/>
          <a:p>
            <a:pPr algn="ctr"/>
            <a:r>
              <a:rPr lang="en-US" sz="2400" dirty="0">
                <a:solidFill>
                  <a:srgbClr val="3B3838"/>
                </a:solidFill>
              </a:rPr>
              <a:t>Come for the tour and leave everything to us</a:t>
            </a:r>
          </a:p>
        </p:txBody>
      </p:sp>
      <p:grpSp>
        <p:nvGrpSpPr>
          <p:cNvPr id="12" name="Group 11">
            <a:extLst>
              <a:ext uri="{FF2B5EF4-FFF2-40B4-BE49-F238E27FC236}">
                <a16:creationId xmlns:a16="http://schemas.microsoft.com/office/drawing/2014/main" id="{2365742E-676F-485D-8B22-6BDAF3EB6A7D}"/>
              </a:ext>
            </a:extLst>
          </p:cNvPr>
          <p:cNvGrpSpPr/>
          <p:nvPr/>
        </p:nvGrpSpPr>
        <p:grpSpPr>
          <a:xfrm>
            <a:off x="3925956" y="3754098"/>
            <a:ext cx="4340088" cy="415051"/>
            <a:chOff x="3369365" y="530088"/>
            <a:chExt cx="4340088" cy="415051"/>
          </a:xfrm>
        </p:grpSpPr>
        <p:sp>
          <p:nvSpPr>
            <p:cNvPr id="13" name="TextBox 12">
              <a:extLst>
                <a:ext uri="{FF2B5EF4-FFF2-40B4-BE49-F238E27FC236}">
                  <a16:creationId xmlns:a16="http://schemas.microsoft.com/office/drawing/2014/main" id="{C1D903D3-1323-4D12-AFD6-D3BA08E61D6A}"/>
                </a:ext>
              </a:extLst>
            </p:cNvPr>
            <p:cNvSpPr txBox="1"/>
            <p:nvPr/>
          </p:nvSpPr>
          <p:spPr>
            <a:xfrm>
              <a:off x="3369365" y="530088"/>
              <a:ext cx="4340088" cy="369332"/>
            </a:xfrm>
            <a:prstGeom prst="rect">
              <a:avLst/>
            </a:prstGeom>
            <a:noFill/>
          </p:spPr>
          <p:txBody>
            <a:bodyPr wrap="square" rtlCol="0">
              <a:spAutoFit/>
            </a:bodyPr>
            <a:lstStyle/>
            <a:p>
              <a:pPr algn="ctr"/>
              <a:r>
                <a:rPr lang="en-US" dirty="0">
                  <a:solidFill>
                    <a:srgbClr val="00B0F0"/>
                  </a:solidFill>
                </a:rPr>
                <a:t>Safety first</a:t>
              </a:r>
            </a:p>
          </p:txBody>
        </p:sp>
        <p:sp>
          <p:nvSpPr>
            <p:cNvPr id="14" name="Rectangle 13">
              <a:extLst>
                <a:ext uri="{FF2B5EF4-FFF2-40B4-BE49-F238E27FC236}">
                  <a16:creationId xmlns:a16="http://schemas.microsoft.com/office/drawing/2014/main" id="{9174B862-2C37-494D-880E-6A32C0CDA6D2}"/>
                </a:ext>
              </a:extLst>
            </p:cNvPr>
            <p:cNvSpPr/>
            <p:nvPr/>
          </p:nvSpPr>
          <p:spPr>
            <a:xfrm>
              <a:off x="4909514" y="899420"/>
              <a:ext cx="1337312" cy="45719"/>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TextBox 14">
            <a:extLst>
              <a:ext uri="{FF2B5EF4-FFF2-40B4-BE49-F238E27FC236}">
                <a16:creationId xmlns:a16="http://schemas.microsoft.com/office/drawing/2014/main" id="{0E444E48-5EFC-43B5-945C-3784D2D8487D}"/>
              </a:ext>
            </a:extLst>
          </p:cNvPr>
          <p:cNvSpPr txBox="1"/>
          <p:nvPr/>
        </p:nvSpPr>
        <p:spPr>
          <a:xfrm>
            <a:off x="2385391" y="4846411"/>
            <a:ext cx="7805531" cy="1477328"/>
          </a:xfrm>
          <a:prstGeom prst="rect">
            <a:avLst/>
          </a:prstGeom>
          <a:noFill/>
        </p:spPr>
        <p:txBody>
          <a:bodyPr wrap="square" rtlCol="0">
            <a:spAutoFit/>
          </a:bodyPr>
          <a:lstStyle/>
          <a:p>
            <a:r>
              <a:rPr lang="en-US" dirty="0"/>
              <a:t>Do not worry about anything, we’ve got your back. We have everything to take good care of you, we have assured good accommodation, good transporting systems, good and kind attendants to guide you on your tour</a:t>
            </a:r>
          </a:p>
          <a:p>
            <a:pPr algn="ctr"/>
            <a:r>
              <a:rPr lang="en-US" dirty="0"/>
              <a:t>Good luxurious areas to relax your self in, nice and fast medical insurance system to take care of your health status</a:t>
            </a:r>
          </a:p>
        </p:txBody>
      </p:sp>
      <p:sp>
        <p:nvSpPr>
          <p:cNvPr id="16" name="Rectangle: Rounded Corners 15">
            <a:extLst>
              <a:ext uri="{FF2B5EF4-FFF2-40B4-BE49-F238E27FC236}">
                <a16:creationId xmlns:a16="http://schemas.microsoft.com/office/drawing/2014/main" id="{08B90C5C-A259-4124-94F9-9C7DAC962355}"/>
              </a:ext>
            </a:extLst>
          </p:cNvPr>
          <p:cNvSpPr/>
          <p:nvPr/>
        </p:nvSpPr>
        <p:spPr>
          <a:xfrm>
            <a:off x="5611563" y="6295134"/>
            <a:ext cx="1385307" cy="485396"/>
          </a:xfrm>
          <a:prstGeom prst="round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More</a:t>
            </a:r>
          </a:p>
        </p:txBody>
      </p:sp>
    </p:spTree>
    <p:extLst>
      <p:ext uri="{BB962C8B-B14F-4D97-AF65-F5344CB8AC3E}">
        <p14:creationId xmlns:p14="http://schemas.microsoft.com/office/powerpoint/2010/main" val="4585358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77927C2-E151-45AA-90B0-0390660AA36E}"/>
              </a:ext>
            </a:extLst>
          </p:cNvPr>
          <p:cNvSpPr/>
          <p:nvPr/>
        </p:nvSpPr>
        <p:spPr>
          <a:xfrm>
            <a:off x="437322" y="967408"/>
            <a:ext cx="3352800" cy="2769704"/>
          </a:xfrm>
          <a:prstGeom prst="rect">
            <a:avLst/>
          </a:prstGeom>
          <a:blipFill dpi="0" rotWithShape="1">
            <a:blip r:embed="rId2"/>
            <a:srcRect/>
            <a:stretch>
              <a:fillRect l="-18000" t="-9000" r="-27000" b="1000"/>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7771073-7955-416E-A1DD-82EF98A074AD}"/>
              </a:ext>
            </a:extLst>
          </p:cNvPr>
          <p:cNvSpPr/>
          <p:nvPr/>
        </p:nvSpPr>
        <p:spPr>
          <a:xfrm>
            <a:off x="4260574" y="967408"/>
            <a:ext cx="3465444" cy="2769704"/>
          </a:xfrm>
          <a:prstGeom prst="rect">
            <a:avLst/>
          </a:prstGeom>
          <a:blipFill dpi="0" rotWithShape="1">
            <a:blip r:embed="rId3"/>
            <a:srcRect/>
            <a:stretch>
              <a:fillRect l="-20000" r="-74000" b="-5000"/>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083299B-C4AC-4A3E-B1AF-25DC2719972A}"/>
              </a:ext>
            </a:extLst>
          </p:cNvPr>
          <p:cNvSpPr/>
          <p:nvPr/>
        </p:nvSpPr>
        <p:spPr>
          <a:xfrm>
            <a:off x="8083826" y="967408"/>
            <a:ext cx="3299792" cy="2769704"/>
          </a:xfrm>
          <a:prstGeom prst="rect">
            <a:avLst/>
          </a:prstGeom>
          <a:blipFill>
            <a:blip r:embed="rId4"/>
            <a:stretch>
              <a:fillRect l="-20000" r="-74000" b="-5000"/>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A0E603E-0AC2-49A7-BA77-433EB3EE2636}"/>
              </a:ext>
            </a:extLst>
          </p:cNvPr>
          <p:cNvSpPr txBox="1"/>
          <p:nvPr/>
        </p:nvSpPr>
        <p:spPr>
          <a:xfrm>
            <a:off x="742122" y="3737112"/>
            <a:ext cx="2358887" cy="369332"/>
          </a:xfrm>
          <a:prstGeom prst="rect">
            <a:avLst/>
          </a:prstGeom>
          <a:noFill/>
        </p:spPr>
        <p:txBody>
          <a:bodyPr wrap="square" rtlCol="0">
            <a:spAutoFit/>
          </a:bodyPr>
          <a:lstStyle/>
          <a:p>
            <a:pPr algn="ctr"/>
            <a:r>
              <a:rPr lang="en-US" dirty="0"/>
              <a:t>Sleep well</a:t>
            </a:r>
          </a:p>
        </p:txBody>
      </p:sp>
      <p:sp>
        <p:nvSpPr>
          <p:cNvPr id="9" name="TextBox 8">
            <a:extLst>
              <a:ext uri="{FF2B5EF4-FFF2-40B4-BE49-F238E27FC236}">
                <a16:creationId xmlns:a16="http://schemas.microsoft.com/office/drawing/2014/main" id="{60B6FCE4-625D-4C84-8C17-75D407FF11F9}"/>
              </a:ext>
            </a:extLst>
          </p:cNvPr>
          <p:cNvSpPr txBox="1"/>
          <p:nvPr/>
        </p:nvSpPr>
        <p:spPr>
          <a:xfrm>
            <a:off x="4813852" y="3770243"/>
            <a:ext cx="2358887" cy="369332"/>
          </a:xfrm>
          <a:prstGeom prst="rect">
            <a:avLst/>
          </a:prstGeom>
          <a:noFill/>
        </p:spPr>
        <p:txBody>
          <a:bodyPr wrap="square" rtlCol="0">
            <a:spAutoFit/>
          </a:bodyPr>
          <a:lstStyle/>
          <a:p>
            <a:pPr algn="ctr"/>
            <a:r>
              <a:rPr lang="en-US" dirty="0"/>
              <a:t>Relaxing</a:t>
            </a:r>
          </a:p>
        </p:txBody>
      </p:sp>
      <p:sp>
        <p:nvSpPr>
          <p:cNvPr id="10" name="TextBox 9">
            <a:extLst>
              <a:ext uri="{FF2B5EF4-FFF2-40B4-BE49-F238E27FC236}">
                <a16:creationId xmlns:a16="http://schemas.microsoft.com/office/drawing/2014/main" id="{119D3357-8C8E-4399-AEBF-C0A29528F487}"/>
              </a:ext>
            </a:extLst>
          </p:cNvPr>
          <p:cNvSpPr txBox="1"/>
          <p:nvPr/>
        </p:nvSpPr>
        <p:spPr>
          <a:xfrm>
            <a:off x="8554278" y="3779461"/>
            <a:ext cx="2358887" cy="369332"/>
          </a:xfrm>
          <a:prstGeom prst="rect">
            <a:avLst/>
          </a:prstGeom>
          <a:noFill/>
        </p:spPr>
        <p:txBody>
          <a:bodyPr wrap="square" rtlCol="0">
            <a:spAutoFit/>
          </a:bodyPr>
          <a:lstStyle/>
          <a:p>
            <a:pPr algn="ctr"/>
            <a:r>
              <a:rPr lang="en-US" dirty="0"/>
              <a:t>Housing</a:t>
            </a:r>
          </a:p>
        </p:txBody>
      </p:sp>
      <p:sp>
        <p:nvSpPr>
          <p:cNvPr id="11" name="TextBox 10">
            <a:extLst>
              <a:ext uri="{FF2B5EF4-FFF2-40B4-BE49-F238E27FC236}">
                <a16:creationId xmlns:a16="http://schemas.microsoft.com/office/drawing/2014/main" id="{B1DF1127-DED0-43B6-AE25-AAA39DF94D06}"/>
              </a:ext>
            </a:extLst>
          </p:cNvPr>
          <p:cNvSpPr txBox="1"/>
          <p:nvPr/>
        </p:nvSpPr>
        <p:spPr>
          <a:xfrm>
            <a:off x="496956" y="4078212"/>
            <a:ext cx="2849217" cy="1200329"/>
          </a:xfrm>
          <a:prstGeom prst="rect">
            <a:avLst/>
          </a:prstGeom>
          <a:noFill/>
        </p:spPr>
        <p:txBody>
          <a:bodyPr wrap="square" rtlCol="0">
            <a:spAutoFit/>
          </a:bodyPr>
          <a:lstStyle/>
          <a:p>
            <a:pPr algn="ctr"/>
            <a:r>
              <a:rPr lang="en-US" dirty="0">
                <a:solidFill>
                  <a:schemeClr val="tx1">
                    <a:lumMod val="85000"/>
                    <a:lumOff val="15000"/>
                  </a:schemeClr>
                </a:solidFill>
              </a:rPr>
              <a:t>We have nice convenient bedrooms that can not ever make your sleep uncomfortable</a:t>
            </a:r>
          </a:p>
        </p:txBody>
      </p:sp>
      <p:sp>
        <p:nvSpPr>
          <p:cNvPr id="12" name="TextBox 11">
            <a:extLst>
              <a:ext uri="{FF2B5EF4-FFF2-40B4-BE49-F238E27FC236}">
                <a16:creationId xmlns:a16="http://schemas.microsoft.com/office/drawing/2014/main" id="{32E14EC7-4D8D-4147-9D4F-E7BC183FC0DF}"/>
              </a:ext>
            </a:extLst>
          </p:cNvPr>
          <p:cNvSpPr txBox="1"/>
          <p:nvPr/>
        </p:nvSpPr>
        <p:spPr>
          <a:xfrm>
            <a:off x="4568686" y="4051708"/>
            <a:ext cx="2849217" cy="1200329"/>
          </a:xfrm>
          <a:prstGeom prst="rect">
            <a:avLst/>
          </a:prstGeom>
          <a:noFill/>
        </p:spPr>
        <p:txBody>
          <a:bodyPr wrap="square" rtlCol="0">
            <a:spAutoFit/>
          </a:bodyPr>
          <a:lstStyle/>
          <a:p>
            <a:pPr algn="ctr"/>
            <a:r>
              <a:rPr lang="en-US" dirty="0">
                <a:solidFill>
                  <a:schemeClr val="tx1">
                    <a:lumMod val="85000"/>
                    <a:lumOff val="15000"/>
                  </a:schemeClr>
                </a:solidFill>
              </a:rPr>
              <a:t>Relax and have fun relaxing </a:t>
            </a:r>
          </a:p>
          <a:p>
            <a:pPr algn="ctr"/>
            <a:r>
              <a:rPr lang="en-US" dirty="0">
                <a:solidFill>
                  <a:schemeClr val="tx1">
                    <a:lumMod val="85000"/>
                    <a:lumOff val="15000"/>
                  </a:schemeClr>
                </a:solidFill>
              </a:rPr>
              <a:t>In a well conserved place like this from any ware any</a:t>
            </a:r>
          </a:p>
          <a:p>
            <a:pPr algn="ctr"/>
            <a:r>
              <a:rPr lang="en-US" dirty="0">
                <a:solidFill>
                  <a:schemeClr val="tx1">
                    <a:lumMod val="85000"/>
                    <a:lumOff val="15000"/>
                  </a:schemeClr>
                </a:solidFill>
              </a:rPr>
              <a:t>Time you wish</a:t>
            </a:r>
          </a:p>
        </p:txBody>
      </p:sp>
      <p:sp>
        <p:nvSpPr>
          <p:cNvPr id="13" name="TextBox 12">
            <a:extLst>
              <a:ext uri="{FF2B5EF4-FFF2-40B4-BE49-F238E27FC236}">
                <a16:creationId xmlns:a16="http://schemas.microsoft.com/office/drawing/2014/main" id="{B47F7A74-1CA8-494D-B9DD-CCA5F2D71A72}"/>
              </a:ext>
            </a:extLst>
          </p:cNvPr>
          <p:cNvSpPr txBox="1"/>
          <p:nvPr/>
        </p:nvSpPr>
        <p:spPr>
          <a:xfrm>
            <a:off x="8153626" y="4139575"/>
            <a:ext cx="2849217" cy="1200329"/>
          </a:xfrm>
          <a:prstGeom prst="rect">
            <a:avLst/>
          </a:prstGeom>
          <a:noFill/>
        </p:spPr>
        <p:txBody>
          <a:bodyPr wrap="square" rtlCol="0">
            <a:spAutoFit/>
          </a:bodyPr>
          <a:lstStyle/>
          <a:p>
            <a:pPr algn="ctr"/>
            <a:r>
              <a:rPr lang="en-US" dirty="0">
                <a:solidFill>
                  <a:schemeClr val="tx1">
                    <a:lumMod val="85000"/>
                    <a:lumOff val="15000"/>
                  </a:schemeClr>
                </a:solidFill>
              </a:rPr>
              <a:t>We have nice self contained </a:t>
            </a:r>
          </a:p>
          <a:p>
            <a:pPr algn="ctr"/>
            <a:r>
              <a:rPr lang="en-US" dirty="0">
                <a:solidFill>
                  <a:schemeClr val="tx1">
                    <a:lumMod val="85000"/>
                    <a:lumOff val="15000"/>
                  </a:schemeClr>
                </a:solidFill>
              </a:rPr>
              <a:t>Houses that can contain you </a:t>
            </a:r>
          </a:p>
          <a:p>
            <a:pPr algn="ctr"/>
            <a:r>
              <a:rPr lang="en-US" dirty="0">
                <a:solidFill>
                  <a:schemeClr val="tx1">
                    <a:lumMod val="85000"/>
                    <a:lumOff val="15000"/>
                  </a:schemeClr>
                </a:solidFill>
              </a:rPr>
              <a:t>And you family </a:t>
            </a:r>
          </a:p>
          <a:p>
            <a:pPr algn="ctr"/>
            <a:r>
              <a:rPr lang="en-US" dirty="0">
                <a:solidFill>
                  <a:schemeClr val="tx1">
                    <a:lumMod val="85000"/>
                    <a:lumOff val="15000"/>
                  </a:schemeClr>
                </a:solidFill>
              </a:rPr>
              <a:t>As well</a:t>
            </a:r>
          </a:p>
        </p:txBody>
      </p:sp>
      <p:sp>
        <p:nvSpPr>
          <p:cNvPr id="14" name="Rectangle: Rounded Corners 13">
            <a:extLst>
              <a:ext uri="{FF2B5EF4-FFF2-40B4-BE49-F238E27FC236}">
                <a16:creationId xmlns:a16="http://schemas.microsoft.com/office/drawing/2014/main" id="{289DDCEE-A98C-41CF-A647-7932B6429B76}"/>
              </a:ext>
            </a:extLst>
          </p:cNvPr>
          <p:cNvSpPr/>
          <p:nvPr/>
        </p:nvSpPr>
        <p:spPr>
          <a:xfrm>
            <a:off x="1228910" y="5399538"/>
            <a:ext cx="1385307" cy="485396"/>
          </a:xfrm>
          <a:prstGeom prst="round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More</a:t>
            </a:r>
          </a:p>
        </p:txBody>
      </p:sp>
      <p:sp>
        <p:nvSpPr>
          <p:cNvPr id="15" name="Rectangle: Rounded Corners 14">
            <a:extLst>
              <a:ext uri="{FF2B5EF4-FFF2-40B4-BE49-F238E27FC236}">
                <a16:creationId xmlns:a16="http://schemas.microsoft.com/office/drawing/2014/main" id="{043D0333-F11D-4C6D-8BAF-D2FC17FBA5C0}"/>
              </a:ext>
            </a:extLst>
          </p:cNvPr>
          <p:cNvSpPr/>
          <p:nvPr/>
        </p:nvSpPr>
        <p:spPr>
          <a:xfrm>
            <a:off x="5221128" y="5323463"/>
            <a:ext cx="1385307" cy="485396"/>
          </a:xfrm>
          <a:prstGeom prst="round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More</a:t>
            </a:r>
          </a:p>
        </p:txBody>
      </p:sp>
      <p:sp>
        <p:nvSpPr>
          <p:cNvPr id="16" name="Rectangle: Rounded Corners 15">
            <a:extLst>
              <a:ext uri="{FF2B5EF4-FFF2-40B4-BE49-F238E27FC236}">
                <a16:creationId xmlns:a16="http://schemas.microsoft.com/office/drawing/2014/main" id="{6D80452F-5E59-4CC9-ABDC-A94000FB38E0}"/>
              </a:ext>
            </a:extLst>
          </p:cNvPr>
          <p:cNvSpPr/>
          <p:nvPr/>
        </p:nvSpPr>
        <p:spPr>
          <a:xfrm>
            <a:off x="8885582" y="5324202"/>
            <a:ext cx="1385307" cy="485396"/>
          </a:xfrm>
          <a:prstGeom prst="round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More</a:t>
            </a:r>
          </a:p>
        </p:txBody>
      </p:sp>
    </p:spTree>
    <p:extLst>
      <p:ext uri="{BB962C8B-B14F-4D97-AF65-F5344CB8AC3E}">
        <p14:creationId xmlns:p14="http://schemas.microsoft.com/office/powerpoint/2010/main" val="4710574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3D08AB8-3BBA-4A0C-95A2-717650BE609E}"/>
              </a:ext>
            </a:extLst>
          </p:cNvPr>
          <p:cNvSpPr/>
          <p:nvPr/>
        </p:nvSpPr>
        <p:spPr>
          <a:xfrm>
            <a:off x="0" y="649357"/>
            <a:ext cx="12192000" cy="5015948"/>
          </a:xfrm>
          <a:prstGeom prst="rect">
            <a:avLst/>
          </a:prstGeom>
          <a:solidFill>
            <a:schemeClr val="bg2">
              <a:lumMod val="1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14EA604C-6F72-4DF9-8E72-1BB1B77EA937}"/>
              </a:ext>
            </a:extLst>
          </p:cNvPr>
          <p:cNvSpPr txBox="1"/>
          <p:nvPr/>
        </p:nvSpPr>
        <p:spPr>
          <a:xfrm>
            <a:off x="708991" y="1192694"/>
            <a:ext cx="4757530" cy="3416320"/>
          </a:xfrm>
          <a:prstGeom prst="rect">
            <a:avLst/>
          </a:prstGeom>
          <a:noFill/>
        </p:spPr>
        <p:txBody>
          <a:bodyPr wrap="square" rtlCol="0">
            <a:spAutoFit/>
          </a:bodyPr>
          <a:lstStyle/>
          <a:p>
            <a:r>
              <a:rPr lang="en-US" sz="5400" dirty="0">
                <a:solidFill>
                  <a:schemeClr val="bg1">
                    <a:lumMod val="50000"/>
                  </a:schemeClr>
                </a:solidFill>
              </a:rPr>
              <a:t>WE ARE PROUDLY WAITING FOR YOU</a:t>
            </a:r>
          </a:p>
        </p:txBody>
      </p:sp>
      <p:sp>
        <p:nvSpPr>
          <p:cNvPr id="3" name="Rectangle 2">
            <a:extLst>
              <a:ext uri="{FF2B5EF4-FFF2-40B4-BE49-F238E27FC236}">
                <a16:creationId xmlns:a16="http://schemas.microsoft.com/office/drawing/2014/main" id="{ABD4AB6C-C81C-4FEC-949C-EEA1FC48B399}"/>
              </a:ext>
            </a:extLst>
          </p:cNvPr>
          <p:cNvSpPr/>
          <p:nvPr/>
        </p:nvSpPr>
        <p:spPr>
          <a:xfrm>
            <a:off x="887896" y="4609014"/>
            <a:ext cx="2464904" cy="4571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18A6DE3-FB43-41B8-8161-F873643F9FFC}"/>
              </a:ext>
            </a:extLst>
          </p:cNvPr>
          <p:cNvSpPr/>
          <p:nvPr/>
        </p:nvSpPr>
        <p:spPr>
          <a:xfrm>
            <a:off x="7805531" y="3723863"/>
            <a:ext cx="2080592" cy="699623"/>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GET A QUOTE</a:t>
            </a:r>
          </a:p>
        </p:txBody>
      </p:sp>
      <p:sp>
        <p:nvSpPr>
          <p:cNvPr id="8" name="TextBox 7">
            <a:extLst>
              <a:ext uri="{FF2B5EF4-FFF2-40B4-BE49-F238E27FC236}">
                <a16:creationId xmlns:a16="http://schemas.microsoft.com/office/drawing/2014/main" id="{858F187D-3083-403A-AFC9-C208F09948C4}"/>
              </a:ext>
            </a:extLst>
          </p:cNvPr>
          <p:cNvSpPr txBox="1"/>
          <p:nvPr/>
        </p:nvSpPr>
        <p:spPr>
          <a:xfrm>
            <a:off x="7421219" y="2206769"/>
            <a:ext cx="2981739" cy="1200329"/>
          </a:xfrm>
          <a:prstGeom prst="rect">
            <a:avLst/>
          </a:prstGeom>
          <a:noFill/>
        </p:spPr>
        <p:txBody>
          <a:bodyPr wrap="square" rtlCol="0">
            <a:spAutoFit/>
          </a:bodyPr>
          <a:lstStyle/>
          <a:p>
            <a:pPr algn="ctr"/>
            <a:r>
              <a:rPr lang="en-US" sz="2400" dirty="0">
                <a:solidFill>
                  <a:schemeClr val="bg1">
                    <a:lumMod val="50000"/>
                  </a:schemeClr>
                </a:solidFill>
              </a:rPr>
              <a:t>You can easily get to us by clicking the button bellow</a:t>
            </a:r>
          </a:p>
        </p:txBody>
      </p:sp>
    </p:spTree>
    <p:extLst>
      <p:ext uri="{BB962C8B-B14F-4D97-AF65-F5344CB8AC3E}">
        <p14:creationId xmlns:p14="http://schemas.microsoft.com/office/powerpoint/2010/main" val="41251649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7C7C1824-C085-4D8B-A6CE-B1D0A288F580}"/>
              </a:ext>
            </a:extLst>
          </p:cNvPr>
          <p:cNvGrpSpPr/>
          <p:nvPr/>
        </p:nvGrpSpPr>
        <p:grpSpPr>
          <a:xfrm>
            <a:off x="27296" y="-448"/>
            <a:ext cx="12205648" cy="3897327"/>
            <a:chOff x="-13648" y="754186"/>
            <a:chExt cx="12205648" cy="3897327"/>
          </a:xfrm>
        </p:grpSpPr>
        <p:sp>
          <p:nvSpPr>
            <p:cNvPr id="6" name="Rectangle 5">
              <a:extLst>
                <a:ext uri="{FF2B5EF4-FFF2-40B4-BE49-F238E27FC236}">
                  <a16:creationId xmlns:a16="http://schemas.microsoft.com/office/drawing/2014/main" id="{93D08AB8-3BBA-4A0C-95A2-717650BE609E}"/>
                </a:ext>
              </a:extLst>
            </p:cNvPr>
            <p:cNvSpPr/>
            <p:nvPr/>
          </p:nvSpPr>
          <p:spPr>
            <a:xfrm>
              <a:off x="0" y="795130"/>
              <a:ext cx="3814253" cy="3856383"/>
            </a:xfrm>
            <a:prstGeom prst="rect">
              <a:avLst/>
            </a:prstGeom>
            <a:blipFill>
              <a:blip r:embed="rId2"/>
              <a:stretch>
                <a:fillRect l="-18000" t="-9000" r="-27000" b="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AF503A0E-992E-41D2-9514-BBDF2DC6919A}"/>
                </a:ext>
              </a:extLst>
            </p:cNvPr>
            <p:cNvSpPr/>
            <p:nvPr/>
          </p:nvSpPr>
          <p:spPr>
            <a:xfrm>
              <a:off x="3814253" y="795130"/>
              <a:ext cx="4074153" cy="3856383"/>
            </a:xfrm>
            <a:prstGeom prst="rect">
              <a:avLst/>
            </a:prstGeom>
            <a:blipFill>
              <a:blip r:embed="rId3"/>
              <a:stretch>
                <a:fillRect l="-18000" t="-9000" r="-27000" b="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C06ECF06-B8F0-4B6A-B3AF-09F0DDB764F7}"/>
                </a:ext>
              </a:extLst>
            </p:cNvPr>
            <p:cNvSpPr/>
            <p:nvPr/>
          </p:nvSpPr>
          <p:spPr>
            <a:xfrm>
              <a:off x="7858540" y="795130"/>
              <a:ext cx="4333460" cy="3856383"/>
            </a:xfrm>
            <a:prstGeom prst="rect">
              <a:avLst/>
            </a:prstGeom>
            <a:blipFill>
              <a:blip r:embed="rId4"/>
              <a:stretch>
                <a:fillRect l="-18000" t="-9000" r="-27000" b="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1A12F796-0F26-4718-B1B8-5085D8E06FB3}"/>
                </a:ext>
              </a:extLst>
            </p:cNvPr>
            <p:cNvSpPr/>
            <p:nvPr/>
          </p:nvSpPr>
          <p:spPr>
            <a:xfrm>
              <a:off x="-13648" y="754186"/>
              <a:ext cx="3814253" cy="3856383"/>
            </a:xfrm>
            <a:prstGeom prst="rect">
              <a:avLst/>
            </a:prstGeom>
            <a:gradFill>
              <a:gsLst>
                <a:gs pos="52000">
                  <a:schemeClr val="tx1">
                    <a:lumMod val="0"/>
                    <a:alpha val="0"/>
                  </a:schemeClr>
                </a:gs>
                <a:gs pos="71000">
                  <a:schemeClr val="tx1">
                    <a:alpha val="6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647D1A2-0094-48CB-8F94-AF4AB8EDDA5F}"/>
                </a:ext>
              </a:extLst>
            </p:cNvPr>
            <p:cNvSpPr/>
            <p:nvPr/>
          </p:nvSpPr>
          <p:spPr>
            <a:xfrm>
              <a:off x="3800605" y="754186"/>
              <a:ext cx="4074153" cy="3856383"/>
            </a:xfrm>
            <a:prstGeom prst="rect">
              <a:avLst/>
            </a:prstGeom>
            <a:gradFill>
              <a:gsLst>
                <a:gs pos="52000">
                  <a:schemeClr val="tx1">
                    <a:lumMod val="0"/>
                    <a:alpha val="0"/>
                  </a:schemeClr>
                </a:gs>
                <a:gs pos="71000">
                  <a:schemeClr val="tx1">
                    <a:alpha val="6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4FAA3572-0EB5-4D2B-9DB1-575E20218FB7}"/>
                </a:ext>
              </a:extLst>
            </p:cNvPr>
            <p:cNvSpPr/>
            <p:nvPr/>
          </p:nvSpPr>
          <p:spPr>
            <a:xfrm>
              <a:off x="7844892" y="754186"/>
              <a:ext cx="4333460" cy="3856383"/>
            </a:xfrm>
            <a:prstGeom prst="rect">
              <a:avLst/>
            </a:prstGeom>
            <a:gradFill>
              <a:gsLst>
                <a:gs pos="52000">
                  <a:schemeClr val="tx1">
                    <a:lumMod val="0"/>
                    <a:alpha val="0"/>
                  </a:schemeClr>
                </a:gs>
                <a:gs pos="71000">
                  <a:schemeClr val="tx1">
                    <a:alpha val="6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A1A90A20-8D63-497A-B1AC-3622EE6876D1}"/>
                </a:ext>
              </a:extLst>
            </p:cNvPr>
            <p:cNvSpPr txBox="1"/>
            <p:nvPr/>
          </p:nvSpPr>
          <p:spPr>
            <a:xfrm>
              <a:off x="232012" y="3538184"/>
              <a:ext cx="2060812" cy="923330"/>
            </a:xfrm>
            <a:prstGeom prst="rect">
              <a:avLst/>
            </a:prstGeom>
            <a:noFill/>
          </p:spPr>
          <p:txBody>
            <a:bodyPr wrap="square" rtlCol="0">
              <a:spAutoFit/>
            </a:bodyPr>
            <a:lstStyle/>
            <a:p>
              <a:r>
                <a:rPr lang="en-US" sz="5400" dirty="0">
                  <a:solidFill>
                    <a:schemeClr val="bg1">
                      <a:lumMod val="85000"/>
                    </a:schemeClr>
                  </a:solidFill>
                </a:rPr>
                <a:t>Birds</a:t>
              </a:r>
            </a:p>
          </p:txBody>
        </p:sp>
        <p:sp>
          <p:nvSpPr>
            <p:cNvPr id="13" name="TextBox 12">
              <a:extLst>
                <a:ext uri="{FF2B5EF4-FFF2-40B4-BE49-F238E27FC236}">
                  <a16:creationId xmlns:a16="http://schemas.microsoft.com/office/drawing/2014/main" id="{531FF804-1314-456F-941D-4AC6AF50BCD6}"/>
                </a:ext>
              </a:extLst>
            </p:cNvPr>
            <p:cNvSpPr txBox="1"/>
            <p:nvPr/>
          </p:nvSpPr>
          <p:spPr>
            <a:xfrm>
              <a:off x="4046264" y="3538184"/>
              <a:ext cx="2627491" cy="923330"/>
            </a:xfrm>
            <a:prstGeom prst="rect">
              <a:avLst/>
            </a:prstGeom>
            <a:noFill/>
          </p:spPr>
          <p:txBody>
            <a:bodyPr wrap="square" rtlCol="0">
              <a:spAutoFit/>
            </a:bodyPr>
            <a:lstStyle/>
            <a:p>
              <a:r>
                <a:rPr lang="en-US" sz="5400" dirty="0">
                  <a:solidFill>
                    <a:schemeClr val="bg1">
                      <a:lumMod val="85000"/>
                    </a:schemeClr>
                  </a:solidFill>
                </a:rPr>
                <a:t>Animals</a:t>
              </a:r>
            </a:p>
          </p:txBody>
        </p:sp>
        <p:sp>
          <p:nvSpPr>
            <p:cNvPr id="14" name="TextBox 13">
              <a:extLst>
                <a:ext uri="{FF2B5EF4-FFF2-40B4-BE49-F238E27FC236}">
                  <a16:creationId xmlns:a16="http://schemas.microsoft.com/office/drawing/2014/main" id="{AAE57FDF-087B-419A-99C3-569A7C2852C4}"/>
                </a:ext>
              </a:extLst>
            </p:cNvPr>
            <p:cNvSpPr txBox="1"/>
            <p:nvPr/>
          </p:nvSpPr>
          <p:spPr>
            <a:xfrm>
              <a:off x="7888406" y="3538184"/>
              <a:ext cx="2627491" cy="923330"/>
            </a:xfrm>
            <a:prstGeom prst="rect">
              <a:avLst/>
            </a:prstGeom>
            <a:noFill/>
          </p:spPr>
          <p:txBody>
            <a:bodyPr wrap="square" rtlCol="0">
              <a:spAutoFit/>
            </a:bodyPr>
            <a:lstStyle/>
            <a:p>
              <a:r>
                <a:rPr lang="en-US" sz="5400" dirty="0">
                  <a:solidFill>
                    <a:schemeClr val="bg1">
                      <a:lumMod val="85000"/>
                    </a:schemeClr>
                  </a:solidFill>
                </a:rPr>
                <a:t>Plants</a:t>
              </a:r>
            </a:p>
          </p:txBody>
        </p:sp>
      </p:grpSp>
      <p:sp>
        <p:nvSpPr>
          <p:cNvPr id="16" name="Rectangle 15">
            <a:extLst>
              <a:ext uri="{FF2B5EF4-FFF2-40B4-BE49-F238E27FC236}">
                <a16:creationId xmlns:a16="http://schemas.microsoft.com/office/drawing/2014/main" id="{9B72B4F5-04C8-4CC9-9D63-C9509D5D12C4}"/>
              </a:ext>
            </a:extLst>
          </p:cNvPr>
          <p:cNvSpPr/>
          <p:nvPr/>
        </p:nvSpPr>
        <p:spPr>
          <a:xfrm>
            <a:off x="27296" y="3861452"/>
            <a:ext cx="3814253" cy="3090595"/>
          </a:xfrm>
          <a:prstGeom prst="rect">
            <a:avLst/>
          </a:prstGeom>
          <a:blipFill>
            <a:blip r:embed="rId5"/>
            <a:stretch>
              <a:fillRect l="-18000" t="-9000" r="-27000" b="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200DEE2F-96F6-419A-A63C-971A8C007D90}"/>
              </a:ext>
            </a:extLst>
          </p:cNvPr>
          <p:cNvSpPr/>
          <p:nvPr/>
        </p:nvSpPr>
        <p:spPr>
          <a:xfrm>
            <a:off x="3841549" y="3861452"/>
            <a:ext cx="4074153" cy="3090595"/>
          </a:xfrm>
          <a:prstGeom prst="rect">
            <a:avLst/>
          </a:prstGeom>
          <a:blipFill>
            <a:blip r:embed="rId6"/>
            <a:stretch>
              <a:fillRect l="-18000" t="-9000" r="-27000" b="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EBA9D155-8E92-4499-A585-8622E84BA5AD}"/>
              </a:ext>
            </a:extLst>
          </p:cNvPr>
          <p:cNvSpPr/>
          <p:nvPr/>
        </p:nvSpPr>
        <p:spPr>
          <a:xfrm>
            <a:off x="7885836" y="3861452"/>
            <a:ext cx="4333460" cy="3090595"/>
          </a:xfrm>
          <a:prstGeom prst="rect">
            <a:avLst/>
          </a:prstGeom>
          <a:blipFill dpi="0" rotWithShape="1">
            <a:blip r:embed="rId7"/>
            <a:srcRect/>
            <a:stretch>
              <a:fillRect l="-13000" t="-9000" b="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37A10A8-95A1-41D0-A509-6AAC72008D1B}"/>
              </a:ext>
            </a:extLst>
          </p:cNvPr>
          <p:cNvSpPr/>
          <p:nvPr/>
        </p:nvSpPr>
        <p:spPr>
          <a:xfrm>
            <a:off x="13648" y="3828638"/>
            <a:ext cx="3814253" cy="3090595"/>
          </a:xfrm>
          <a:prstGeom prst="rect">
            <a:avLst/>
          </a:prstGeom>
          <a:gradFill>
            <a:gsLst>
              <a:gs pos="52000">
                <a:schemeClr val="tx1">
                  <a:lumMod val="0"/>
                  <a:alpha val="0"/>
                </a:schemeClr>
              </a:gs>
              <a:gs pos="71000">
                <a:schemeClr val="tx1">
                  <a:alpha val="6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6066E5E2-0251-4756-8284-BD5CFF914FEC}"/>
              </a:ext>
            </a:extLst>
          </p:cNvPr>
          <p:cNvSpPr/>
          <p:nvPr/>
        </p:nvSpPr>
        <p:spPr>
          <a:xfrm>
            <a:off x="3827901" y="3828638"/>
            <a:ext cx="4074153" cy="3090595"/>
          </a:xfrm>
          <a:prstGeom prst="rect">
            <a:avLst/>
          </a:prstGeom>
          <a:gradFill>
            <a:gsLst>
              <a:gs pos="52000">
                <a:schemeClr val="tx1">
                  <a:lumMod val="0"/>
                  <a:alpha val="0"/>
                </a:schemeClr>
              </a:gs>
              <a:gs pos="71000">
                <a:schemeClr val="tx1">
                  <a:alpha val="6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F542DAA4-719B-402D-8892-D1623C20446F}"/>
              </a:ext>
            </a:extLst>
          </p:cNvPr>
          <p:cNvSpPr/>
          <p:nvPr/>
        </p:nvSpPr>
        <p:spPr>
          <a:xfrm>
            <a:off x="7872188" y="3828634"/>
            <a:ext cx="4333460" cy="3090595"/>
          </a:xfrm>
          <a:prstGeom prst="rect">
            <a:avLst/>
          </a:prstGeom>
          <a:gradFill>
            <a:gsLst>
              <a:gs pos="52000">
                <a:schemeClr val="tx1">
                  <a:lumMod val="0"/>
                  <a:alpha val="0"/>
                </a:schemeClr>
              </a:gs>
              <a:gs pos="71000">
                <a:schemeClr val="tx1">
                  <a:alpha val="6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66119A3E-2036-4162-94E4-86C1C5A8A146}"/>
              </a:ext>
            </a:extLst>
          </p:cNvPr>
          <p:cNvSpPr txBox="1"/>
          <p:nvPr/>
        </p:nvSpPr>
        <p:spPr>
          <a:xfrm>
            <a:off x="259308" y="6059799"/>
            <a:ext cx="2060812" cy="923330"/>
          </a:xfrm>
          <a:prstGeom prst="rect">
            <a:avLst/>
          </a:prstGeom>
          <a:noFill/>
        </p:spPr>
        <p:txBody>
          <a:bodyPr wrap="square" rtlCol="0">
            <a:spAutoFit/>
          </a:bodyPr>
          <a:lstStyle/>
          <a:p>
            <a:r>
              <a:rPr lang="en-US" sz="5400" dirty="0">
                <a:solidFill>
                  <a:schemeClr val="bg1">
                    <a:lumMod val="85000"/>
                  </a:schemeClr>
                </a:solidFill>
              </a:rPr>
              <a:t>Africa</a:t>
            </a:r>
          </a:p>
        </p:txBody>
      </p:sp>
      <p:sp>
        <p:nvSpPr>
          <p:cNvPr id="23" name="TextBox 22">
            <a:extLst>
              <a:ext uri="{FF2B5EF4-FFF2-40B4-BE49-F238E27FC236}">
                <a16:creationId xmlns:a16="http://schemas.microsoft.com/office/drawing/2014/main" id="{1720EEE5-B29F-48D1-9323-F8383803A2C7}"/>
              </a:ext>
            </a:extLst>
          </p:cNvPr>
          <p:cNvSpPr txBox="1"/>
          <p:nvPr/>
        </p:nvSpPr>
        <p:spPr>
          <a:xfrm>
            <a:off x="4073560" y="6059799"/>
            <a:ext cx="2627491" cy="923330"/>
          </a:xfrm>
          <a:prstGeom prst="rect">
            <a:avLst/>
          </a:prstGeom>
          <a:noFill/>
        </p:spPr>
        <p:txBody>
          <a:bodyPr wrap="square" rtlCol="0">
            <a:spAutoFit/>
          </a:bodyPr>
          <a:lstStyle/>
          <a:p>
            <a:r>
              <a:rPr lang="en-US" sz="5400" dirty="0">
                <a:solidFill>
                  <a:schemeClr val="bg1">
                    <a:lumMod val="85000"/>
                  </a:schemeClr>
                </a:solidFill>
              </a:rPr>
              <a:t>Asia</a:t>
            </a:r>
          </a:p>
        </p:txBody>
      </p:sp>
      <p:sp>
        <p:nvSpPr>
          <p:cNvPr id="24" name="TextBox 23">
            <a:extLst>
              <a:ext uri="{FF2B5EF4-FFF2-40B4-BE49-F238E27FC236}">
                <a16:creationId xmlns:a16="http://schemas.microsoft.com/office/drawing/2014/main" id="{42558455-652A-409D-AACF-2B22446E71EB}"/>
              </a:ext>
            </a:extLst>
          </p:cNvPr>
          <p:cNvSpPr txBox="1"/>
          <p:nvPr/>
        </p:nvSpPr>
        <p:spPr>
          <a:xfrm>
            <a:off x="7915702" y="6059799"/>
            <a:ext cx="2627491" cy="923330"/>
          </a:xfrm>
          <a:prstGeom prst="rect">
            <a:avLst/>
          </a:prstGeom>
          <a:noFill/>
        </p:spPr>
        <p:txBody>
          <a:bodyPr wrap="square" rtlCol="0">
            <a:spAutoFit/>
          </a:bodyPr>
          <a:lstStyle/>
          <a:p>
            <a:r>
              <a:rPr lang="en-US" sz="5400" dirty="0">
                <a:solidFill>
                  <a:schemeClr val="bg1">
                    <a:lumMod val="85000"/>
                  </a:schemeClr>
                </a:solidFill>
              </a:rPr>
              <a:t>America</a:t>
            </a:r>
          </a:p>
        </p:txBody>
      </p:sp>
      <p:sp>
        <p:nvSpPr>
          <p:cNvPr id="9" name="Rectangle: Rounded Corners 8">
            <a:extLst>
              <a:ext uri="{FF2B5EF4-FFF2-40B4-BE49-F238E27FC236}">
                <a16:creationId xmlns:a16="http://schemas.microsoft.com/office/drawing/2014/main" id="{91CA3ACF-4860-4DD6-8E37-6BDAC0B4D015}"/>
              </a:ext>
            </a:extLst>
          </p:cNvPr>
          <p:cNvSpPr/>
          <p:nvPr/>
        </p:nvSpPr>
        <p:spPr>
          <a:xfrm rot="16200000">
            <a:off x="6957698" y="2682703"/>
            <a:ext cx="375792" cy="1302288"/>
          </a:xfrm>
          <a:prstGeom prst="roundRect">
            <a:avLst>
              <a:gd name="adj" fmla="val 50000"/>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a:solidFill>
                  <a:schemeClr val="accent2">
                    <a:lumMod val="40000"/>
                    <a:lumOff val="60000"/>
                  </a:schemeClr>
                </a:solidFill>
              </a:rPr>
              <a:t>More</a:t>
            </a:r>
            <a:endParaRPr lang="en-UG" dirty="0">
              <a:solidFill>
                <a:schemeClr val="accent2">
                  <a:lumMod val="40000"/>
                  <a:lumOff val="60000"/>
                </a:schemeClr>
              </a:solidFill>
            </a:endParaRPr>
          </a:p>
        </p:txBody>
      </p:sp>
      <p:sp>
        <p:nvSpPr>
          <p:cNvPr id="25" name="Rectangle: Rounded Corners 24">
            <a:extLst>
              <a:ext uri="{FF2B5EF4-FFF2-40B4-BE49-F238E27FC236}">
                <a16:creationId xmlns:a16="http://schemas.microsoft.com/office/drawing/2014/main" id="{D163DF64-762F-4D4E-B173-960A02F481B5}"/>
              </a:ext>
            </a:extLst>
          </p:cNvPr>
          <p:cNvSpPr/>
          <p:nvPr/>
        </p:nvSpPr>
        <p:spPr>
          <a:xfrm rot="16200000">
            <a:off x="2827385" y="2738074"/>
            <a:ext cx="375792" cy="1302288"/>
          </a:xfrm>
          <a:prstGeom prst="roundRect">
            <a:avLst>
              <a:gd name="adj" fmla="val 50000"/>
            </a:avLst>
          </a:prstGeom>
          <a:solidFill>
            <a:srgbClr val="799AD5"/>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a:solidFill>
                  <a:schemeClr val="accent2">
                    <a:lumMod val="20000"/>
                    <a:lumOff val="80000"/>
                  </a:schemeClr>
                </a:solidFill>
              </a:rPr>
              <a:t>More</a:t>
            </a:r>
            <a:endParaRPr lang="en-UG" dirty="0">
              <a:solidFill>
                <a:schemeClr val="accent2">
                  <a:lumMod val="20000"/>
                  <a:lumOff val="80000"/>
                </a:schemeClr>
              </a:solidFill>
            </a:endParaRPr>
          </a:p>
        </p:txBody>
      </p:sp>
      <p:sp>
        <p:nvSpPr>
          <p:cNvPr id="26" name="Rectangle: Rounded Corners 25">
            <a:extLst>
              <a:ext uri="{FF2B5EF4-FFF2-40B4-BE49-F238E27FC236}">
                <a16:creationId xmlns:a16="http://schemas.microsoft.com/office/drawing/2014/main" id="{81488FEF-D0C0-4DB2-981D-DDA434CE06C4}"/>
              </a:ext>
            </a:extLst>
          </p:cNvPr>
          <p:cNvSpPr/>
          <p:nvPr/>
        </p:nvSpPr>
        <p:spPr>
          <a:xfrm rot="16200000">
            <a:off x="11308665" y="2680133"/>
            <a:ext cx="375792" cy="1302288"/>
          </a:xfrm>
          <a:prstGeom prst="roundRect">
            <a:avLst>
              <a:gd name="adj" fmla="val 50000"/>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a:solidFill>
                  <a:schemeClr val="bg1"/>
                </a:solidFill>
              </a:rPr>
              <a:t>More</a:t>
            </a:r>
            <a:endParaRPr lang="en-UG" dirty="0">
              <a:solidFill>
                <a:schemeClr val="bg1"/>
              </a:solidFill>
            </a:endParaRPr>
          </a:p>
        </p:txBody>
      </p:sp>
      <p:sp>
        <p:nvSpPr>
          <p:cNvPr id="27" name="Rectangle: Rounded Corners 26">
            <a:extLst>
              <a:ext uri="{FF2B5EF4-FFF2-40B4-BE49-F238E27FC236}">
                <a16:creationId xmlns:a16="http://schemas.microsoft.com/office/drawing/2014/main" id="{3A925269-CFEC-4858-9141-3557F904AF2A}"/>
              </a:ext>
            </a:extLst>
          </p:cNvPr>
          <p:cNvSpPr/>
          <p:nvPr/>
        </p:nvSpPr>
        <p:spPr>
          <a:xfrm rot="16200000">
            <a:off x="11308665" y="5870320"/>
            <a:ext cx="375792" cy="1302288"/>
          </a:xfrm>
          <a:prstGeom prst="roundRect">
            <a:avLst>
              <a:gd name="adj" fmla="val 50000"/>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a:solidFill>
                  <a:schemeClr val="bg1"/>
                </a:solidFill>
              </a:rPr>
              <a:t>More</a:t>
            </a:r>
            <a:endParaRPr lang="en-UG" dirty="0">
              <a:solidFill>
                <a:schemeClr val="bg1"/>
              </a:solidFill>
            </a:endParaRPr>
          </a:p>
        </p:txBody>
      </p:sp>
      <p:sp>
        <p:nvSpPr>
          <p:cNvPr id="28" name="Rectangle: Rounded Corners 27">
            <a:extLst>
              <a:ext uri="{FF2B5EF4-FFF2-40B4-BE49-F238E27FC236}">
                <a16:creationId xmlns:a16="http://schemas.microsoft.com/office/drawing/2014/main" id="{E14F2637-5ECF-4574-9BFD-2F69678B8F19}"/>
              </a:ext>
            </a:extLst>
          </p:cNvPr>
          <p:cNvSpPr/>
          <p:nvPr/>
        </p:nvSpPr>
        <p:spPr>
          <a:xfrm rot="16200000">
            <a:off x="6959567" y="5819589"/>
            <a:ext cx="375792" cy="1302288"/>
          </a:xfrm>
          <a:prstGeom prst="roundRect">
            <a:avLst>
              <a:gd name="adj" fmla="val 50000"/>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a:solidFill>
                  <a:schemeClr val="bg1"/>
                </a:solidFill>
              </a:rPr>
              <a:t>More</a:t>
            </a:r>
            <a:endParaRPr lang="en-UG" dirty="0">
              <a:solidFill>
                <a:schemeClr val="bg1"/>
              </a:solidFill>
            </a:endParaRPr>
          </a:p>
        </p:txBody>
      </p:sp>
      <p:sp>
        <p:nvSpPr>
          <p:cNvPr id="29" name="Rectangle: Rounded Corners 28">
            <a:extLst>
              <a:ext uri="{FF2B5EF4-FFF2-40B4-BE49-F238E27FC236}">
                <a16:creationId xmlns:a16="http://schemas.microsoft.com/office/drawing/2014/main" id="{35604021-4E57-4325-8486-6E2A23D32BA8}"/>
              </a:ext>
            </a:extLst>
          </p:cNvPr>
          <p:cNvSpPr/>
          <p:nvPr/>
        </p:nvSpPr>
        <p:spPr>
          <a:xfrm rot="16200000">
            <a:off x="2800662" y="5819589"/>
            <a:ext cx="375792" cy="1302288"/>
          </a:xfrm>
          <a:prstGeom prst="roundRect">
            <a:avLst>
              <a:gd name="adj" fmla="val 50000"/>
            </a:avLst>
          </a:pr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a:solidFill>
                  <a:schemeClr val="bg1"/>
                </a:solidFill>
              </a:rPr>
              <a:t>More</a:t>
            </a:r>
            <a:endParaRPr lang="en-UG" dirty="0">
              <a:solidFill>
                <a:schemeClr val="bg1"/>
              </a:solidFill>
            </a:endParaRPr>
          </a:p>
        </p:txBody>
      </p:sp>
    </p:spTree>
    <p:extLst>
      <p:ext uri="{BB962C8B-B14F-4D97-AF65-F5344CB8AC3E}">
        <p14:creationId xmlns:p14="http://schemas.microsoft.com/office/powerpoint/2010/main" val="31234719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1B393AA-EC6B-4D83-958F-683219FE0322}"/>
              </a:ext>
            </a:extLst>
          </p:cNvPr>
          <p:cNvGrpSpPr/>
          <p:nvPr/>
        </p:nvGrpSpPr>
        <p:grpSpPr>
          <a:xfrm>
            <a:off x="3369365" y="530088"/>
            <a:ext cx="4340088" cy="415051"/>
            <a:chOff x="3369365" y="530088"/>
            <a:chExt cx="4340088" cy="415051"/>
          </a:xfrm>
        </p:grpSpPr>
        <p:sp>
          <p:nvSpPr>
            <p:cNvPr id="8" name="TextBox 7">
              <a:extLst>
                <a:ext uri="{FF2B5EF4-FFF2-40B4-BE49-F238E27FC236}">
                  <a16:creationId xmlns:a16="http://schemas.microsoft.com/office/drawing/2014/main" id="{4B4CA13D-A04B-4D1F-8E79-80349074603C}"/>
                </a:ext>
              </a:extLst>
            </p:cNvPr>
            <p:cNvSpPr txBox="1"/>
            <p:nvPr/>
          </p:nvSpPr>
          <p:spPr>
            <a:xfrm>
              <a:off x="3369365" y="530088"/>
              <a:ext cx="4340088" cy="369332"/>
            </a:xfrm>
            <a:prstGeom prst="rect">
              <a:avLst/>
            </a:prstGeom>
            <a:noFill/>
          </p:spPr>
          <p:txBody>
            <a:bodyPr wrap="square" rtlCol="0">
              <a:spAutoFit/>
            </a:bodyPr>
            <a:lstStyle/>
            <a:p>
              <a:pPr algn="ctr"/>
              <a:r>
                <a:rPr lang="en-US" dirty="0">
                  <a:solidFill>
                    <a:srgbClr val="00B0F0"/>
                  </a:solidFill>
                </a:rPr>
                <a:t>Contact us</a:t>
              </a:r>
            </a:p>
          </p:txBody>
        </p:sp>
        <p:sp>
          <p:nvSpPr>
            <p:cNvPr id="9" name="Rectangle 8">
              <a:extLst>
                <a:ext uri="{FF2B5EF4-FFF2-40B4-BE49-F238E27FC236}">
                  <a16:creationId xmlns:a16="http://schemas.microsoft.com/office/drawing/2014/main" id="{3BCA6E07-D597-45DE-AC3A-E22FE7D94F03}"/>
                </a:ext>
              </a:extLst>
            </p:cNvPr>
            <p:cNvSpPr/>
            <p:nvPr/>
          </p:nvSpPr>
          <p:spPr>
            <a:xfrm>
              <a:off x="4909514" y="899420"/>
              <a:ext cx="1337312" cy="45719"/>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TextBox 9">
            <a:extLst>
              <a:ext uri="{FF2B5EF4-FFF2-40B4-BE49-F238E27FC236}">
                <a16:creationId xmlns:a16="http://schemas.microsoft.com/office/drawing/2014/main" id="{4276F6A6-8EA8-45C3-BEB6-D3AEE4E6E33C}"/>
              </a:ext>
            </a:extLst>
          </p:cNvPr>
          <p:cNvSpPr txBox="1"/>
          <p:nvPr/>
        </p:nvSpPr>
        <p:spPr>
          <a:xfrm>
            <a:off x="708991" y="1192694"/>
            <a:ext cx="4757530" cy="2585323"/>
          </a:xfrm>
          <a:prstGeom prst="rect">
            <a:avLst/>
          </a:prstGeom>
          <a:noFill/>
        </p:spPr>
        <p:txBody>
          <a:bodyPr wrap="square" rtlCol="0">
            <a:spAutoFit/>
          </a:bodyPr>
          <a:lstStyle/>
          <a:p>
            <a:r>
              <a:rPr lang="en-US" sz="5400" dirty="0">
                <a:solidFill>
                  <a:schemeClr val="bg1">
                    <a:lumMod val="50000"/>
                  </a:schemeClr>
                </a:solidFill>
              </a:rPr>
              <a:t>Feel free and </a:t>
            </a:r>
          </a:p>
          <a:p>
            <a:r>
              <a:rPr lang="en-US" sz="5400" dirty="0">
                <a:solidFill>
                  <a:schemeClr val="bg1">
                    <a:lumMod val="50000"/>
                  </a:schemeClr>
                </a:solidFill>
              </a:rPr>
              <a:t>Leave us</a:t>
            </a:r>
          </a:p>
          <a:p>
            <a:r>
              <a:rPr lang="en-US" sz="5400" dirty="0">
                <a:solidFill>
                  <a:schemeClr val="bg1">
                    <a:lumMod val="50000"/>
                  </a:schemeClr>
                </a:solidFill>
              </a:rPr>
              <a:t>A message</a:t>
            </a:r>
          </a:p>
        </p:txBody>
      </p:sp>
      <p:sp>
        <p:nvSpPr>
          <p:cNvPr id="2" name="TextBox 1">
            <a:extLst>
              <a:ext uri="{FF2B5EF4-FFF2-40B4-BE49-F238E27FC236}">
                <a16:creationId xmlns:a16="http://schemas.microsoft.com/office/drawing/2014/main" id="{7676CC08-9154-4621-8CC0-F1645543969E}"/>
              </a:ext>
            </a:extLst>
          </p:cNvPr>
          <p:cNvSpPr txBox="1"/>
          <p:nvPr/>
        </p:nvSpPr>
        <p:spPr>
          <a:xfrm>
            <a:off x="708991" y="3805313"/>
            <a:ext cx="4449863" cy="1200329"/>
          </a:xfrm>
          <a:prstGeom prst="rect">
            <a:avLst/>
          </a:prstGeom>
          <a:noFill/>
        </p:spPr>
        <p:txBody>
          <a:bodyPr wrap="square" rtlCol="0">
            <a:spAutoFit/>
          </a:bodyPr>
          <a:lstStyle/>
          <a:p>
            <a:r>
              <a:rPr lang="en-US" dirty="0">
                <a:solidFill>
                  <a:schemeClr val="tx1">
                    <a:lumMod val="85000"/>
                    <a:lumOff val="15000"/>
                  </a:schemeClr>
                </a:solidFill>
              </a:rPr>
              <a:t>Communicate to us and let us know your concern about  us and the wildlife conservation.</a:t>
            </a:r>
          </a:p>
          <a:p>
            <a:r>
              <a:rPr lang="en-US" dirty="0">
                <a:solidFill>
                  <a:schemeClr val="tx1">
                    <a:lumMod val="85000"/>
                    <a:lumOff val="15000"/>
                  </a:schemeClr>
                </a:solidFill>
              </a:rPr>
              <a:t>Thank you</a:t>
            </a:r>
          </a:p>
        </p:txBody>
      </p:sp>
      <p:sp>
        <p:nvSpPr>
          <p:cNvPr id="11" name="Rectangle: Rounded Corners 10">
            <a:extLst>
              <a:ext uri="{FF2B5EF4-FFF2-40B4-BE49-F238E27FC236}">
                <a16:creationId xmlns:a16="http://schemas.microsoft.com/office/drawing/2014/main" id="{D751DB04-F4F4-4E0C-A915-15E1E47FDE73}"/>
              </a:ext>
            </a:extLst>
          </p:cNvPr>
          <p:cNvSpPr/>
          <p:nvPr/>
        </p:nvSpPr>
        <p:spPr>
          <a:xfrm>
            <a:off x="708991" y="5179910"/>
            <a:ext cx="1385307" cy="485396"/>
          </a:xfrm>
          <a:prstGeom prst="round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More</a:t>
            </a:r>
          </a:p>
        </p:txBody>
      </p:sp>
      <p:sp>
        <p:nvSpPr>
          <p:cNvPr id="3" name="Rectangle: Rounded Corners 2">
            <a:extLst>
              <a:ext uri="{FF2B5EF4-FFF2-40B4-BE49-F238E27FC236}">
                <a16:creationId xmlns:a16="http://schemas.microsoft.com/office/drawing/2014/main" id="{433FB735-4057-44F7-8C03-DFA08A78C38A}"/>
              </a:ext>
            </a:extLst>
          </p:cNvPr>
          <p:cNvSpPr/>
          <p:nvPr/>
        </p:nvSpPr>
        <p:spPr>
          <a:xfrm>
            <a:off x="6493469" y="1446662"/>
            <a:ext cx="4340088" cy="573206"/>
          </a:xfrm>
          <a:prstGeom prst="roundRect">
            <a:avLst/>
          </a:prstGeom>
          <a:solidFill>
            <a:schemeClr val="bg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lumMod val="85000"/>
                    <a:lumOff val="15000"/>
                  </a:schemeClr>
                </a:solidFill>
              </a:rPr>
              <a:t>Email</a:t>
            </a:r>
          </a:p>
        </p:txBody>
      </p:sp>
      <p:sp>
        <p:nvSpPr>
          <p:cNvPr id="12" name="Rectangle: Rounded Corners 11">
            <a:extLst>
              <a:ext uri="{FF2B5EF4-FFF2-40B4-BE49-F238E27FC236}">
                <a16:creationId xmlns:a16="http://schemas.microsoft.com/office/drawing/2014/main" id="{9AB38640-4314-4B9A-8301-7289C828ADEB}"/>
              </a:ext>
            </a:extLst>
          </p:cNvPr>
          <p:cNvSpPr/>
          <p:nvPr/>
        </p:nvSpPr>
        <p:spPr>
          <a:xfrm>
            <a:off x="6493469" y="2280507"/>
            <a:ext cx="4340088" cy="2557626"/>
          </a:xfrm>
          <a:prstGeom prst="roundRect">
            <a:avLst>
              <a:gd name="adj" fmla="val 4928"/>
            </a:avLst>
          </a:prstGeom>
          <a:solidFill>
            <a:schemeClr val="bg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lumMod val="85000"/>
                    <a:lumOff val="15000"/>
                  </a:schemeClr>
                </a:solidFill>
              </a:rPr>
              <a:t>Message…</a:t>
            </a:r>
          </a:p>
        </p:txBody>
      </p:sp>
      <p:sp>
        <p:nvSpPr>
          <p:cNvPr id="13" name="Rectangle: Rounded Corners 12">
            <a:extLst>
              <a:ext uri="{FF2B5EF4-FFF2-40B4-BE49-F238E27FC236}">
                <a16:creationId xmlns:a16="http://schemas.microsoft.com/office/drawing/2014/main" id="{4DF30586-5421-4BA5-BEC5-9D0AB40D0628}"/>
              </a:ext>
            </a:extLst>
          </p:cNvPr>
          <p:cNvSpPr/>
          <p:nvPr/>
        </p:nvSpPr>
        <p:spPr>
          <a:xfrm>
            <a:off x="6493469" y="5136005"/>
            <a:ext cx="4340088" cy="573206"/>
          </a:xfrm>
          <a:prstGeom prst="roundRect">
            <a:avLst/>
          </a:prstGeom>
          <a:solidFill>
            <a:schemeClr val="tx1">
              <a:lumMod val="85000"/>
              <a:lumOff val="1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Send</a:t>
            </a:r>
          </a:p>
        </p:txBody>
      </p:sp>
    </p:spTree>
    <p:extLst>
      <p:ext uri="{BB962C8B-B14F-4D97-AF65-F5344CB8AC3E}">
        <p14:creationId xmlns:p14="http://schemas.microsoft.com/office/powerpoint/2010/main" val="29244803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D42D18A-E5B9-4989-B342-54A8D5B49FEF}"/>
              </a:ext>
            </a:extLst>
          </p:cNvPr>
          <p:cNvSpPr/>
          <p:nvPr/>
        </p:nvSpPr>
        <p:spPr>
          <a:xfrm>
            <a:off x="0" y="6367670"/>
            <a:ext cx="12192000" cy="490330"/>
          </a:xfrm>
          <a:prstGeom prst="rect">
            <a:avLst/>
          </a:prstGeom>
          <a:solidFill>
            <a:schemeClr val="bg2">
              <a:lumMod val="1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Wildlife Society 2020 - 2025</a:t>
            </a:r>
          </a:p>
        </p:txBody>
      </p:sp>
      <p:pic>
        <p:nvPicPr>
          <p:cNvPr id="9" name="Picture 8">
            <a:extLst>
              <a:ext uri="{FF2B5EF4-FFF2-40B4-BE49-F238E27FC236}">
                <a16:creationId xmlns:a16="http://schemas.microsoft.com/office/drawing/2014/main" id="{CC4D777A-ABF5-4E73-A14F-77DC1E8F48C1}"/>
              </a:ext>
            </a:extLst>
          </p:cNvPr>
          <p:cNvPicPr>
            <a:picLocks noChangeAspect="1"/>
          </p:cNvPicPr>
          <p:nvPr/>
        </p:nvPicPr>
        <p:blipFill>
          <a:blip r:embed="rId2">
            <a:extLst>
              <a:ext uri="{28A0092B-C50C-407E-A947-70E740481C1C}">
                <a14:useLocalDpi xmlns:a14="http://schemas.microsoft.com/office/drawing/2010/main" val="0"/>
              </a:ext>
            </a:extLst>
          </a:blip>
          <a:srcRect t="58784"/>
          <a:stretch>
            <a:fillRect/>
          </a:stretch>
        </p:blipFill>
        <p:spPr>
          <a:xfrm>
            <a:off x="0" y="1658679"/>
            <a:ext cx="12192000" cy="1935125"/>
          </a:xfrm>
          <a:custGeom>
            <a:avLst/>
            <a:gdLst>
              <a:gd name="connsiteX0" fmla="*/ 0 w 12192000"/>
              <a:gd name="connsiteY0" fmla="*/ 0 h 1935125"/>
              <a:gd name="connsiteX1" fmla="*/ 12192000 w 12192000"/>
              <a:gd name="connsiteY1" fmla="*/ 0 h 1935125"/>
              <a:gd name="connsiteX2" fmla="*/ 12192000 w 12192000"/>
              <a:gd name="connsiteY2" fmla="*/ 1935125 h 1935125"/>
              <a:gd name="connsiteX3" fmla="*/ 0 w 12192000"/>
              <a:gd name="connsiteY3" fmla="*/ 1935125 h 1935125"/>
              <a:gd name="connsiteX4" fmla="*/ 0 w 12192000"/>
              <a:gd name="connsiteY4" fmla="*/ 0 h 1935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1935125">
                <a:moveTo>
                  <a:pt x="0" y="0"/>
                </a:moveTo>
                <a:lnTo>
                  <a:pt x="12192000" y="0"/>
                </a:lnTo>
                <a:lnTo>
                  <a:pt x="12192000" y="1935125"/>
                </a:lnTo>
                <a:lnTo>
                  <a:pt x="0" y="1935125"/>
                </a:lnTo>
                <a:lnTo>
                  <a:pt x="0" y="0"/>
                </a:lnTo>
                <a:close/>
              </a:path>
            </a:pathLst>
          </a:custGeom>
        </p:spPr>
      </p:pic>
      <p:sp>
        <p:nvSpPr>
          <p:cNvPr id="39" name="Freeform: Shape 38">
            <a:extLst>
              <a:ext uri="{FF2B5EF4-FFF2-40B4-BE49-F238E27FC236}">
                <a16:creationId xmlns:a16="http://schemas.microsoft.com/office/drawing/2014/main" id="{38AFF414-1E4C-4DA5-A5AC-0B13077CF5DD}"/>
              </a:ext>
            </a:extLst>
          </p:cNvPr>
          <p:cNvSpPr/>
          <p:nvPr/>
        </p:nvSpPr>
        <p:spPr>
          <a:xfrm>
            <a:off x="268534" y="4302469"/>
            <a:ext cx="2203096" cy="1793704"/>
          </a:xfrm>
          <a:custGeom>
            <a:avLst/>
            <a:gdLst>
              <a:gd name="connsiteX0" fmla="*/ 1187302 w 2203096"/>
              <a:gd name="connsiteY0" fmla="*/ 0 h 1793704"/>
              <a:gd name="connsiteX1" fmla="*/ 1426585 w 2203096"/>
              <a:gd name="connsiteY1" fmla="*/ 18653 h 1793704"/>
              <a:gd name="connsiteX2" fmla="*/ 1469005 w 2203096"/>
              <a:gd name="connsiteY2" fmla="*/ 27088 h 1793704"/>
              <a:gd name="connsiteX3" fmla="*/ 1477946 w 2203096"/>
              <a:gd name="connsiteY3" fmla="*/ 29618 h 1793704"/>
              <a:gd name="connsiteX4" fmla="*/ 2203096 w 2203096"/>
              <a:gd name="connsiteY4" fmla="*/ 875586 h 1793704"/>
              <a:gd name="connsiteX5" fmla="*/ 1015794 w 2203096"/>
              <a:gd name="connsiteY5" fmla="*/ 1793704 h 1793704"/>
              <a:gd name="connsiteX6" fmla="*/ 776511 w 2203096"/>
              <a:gd name="connsiteY6" fmla="*/ 1775051 h 1793704"/>
              <a:gd name="connsiteX7" fmla="*/ 734092 w 2203096"/>
              <a:gd name="connsiteY7" fmla="*/ 1766617 h 1793704"/>
              <a:gd name="connsiteX8" fmla="*/ 725150 w 2203096"/>
              <a:gd name="connsiteY8" fmla="*/ 1764086 h 1793704"/>
              <a:gd name="connsiteX9" fmla="*/ 0 w 2203096"/>
              <a:gd name="connsiteY9" fmla="*/ 918118 h 1793704"/>
              <a:gd name="connsiteX10" fmla="*/ 1187302 w 2203096"/>
              <a:gd name="connsiteY10" fmla="*/ 0 h 1793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03096" h="1793704">
                <a:moveTo>
                  <a:pt x="1187302" y="0"/>
                </a:moveTo>
                <a:cubicBezTo>
                  <a:pt x="1269268" y="0"/>
                  <a:pt x="1349294" y="6423"/>
                  <a:pt x="1426585" y="18653"/>
                </a:cubicBezTo>
                <a:lnTo>
                  <a:pt x="1469005" y="27088"/>
                </a:lnTo>
                <a:lnTo>
                  <a:pt x="1477946" y="29618"/>
                </a:lnTo>
                <a:cubicBezTo>
                  <a:pt x="1904086" y="168996"/>
                  <a:pt x="2203096" y="495289"/>
                  <a:pt x="2203096" y="875586"/>
                </a:cubicBezTo>
                <a:cubicBezTo>
                  <a:pt x="2203096" y="1382649"/>
                  <a:pt x="1671523" y="1793704"/>
                  <a:pt x="1015794" y="1793704"/>
                </a:cubicBezTo>
                <a:cubicBezTo>
                  <a:pt x="933828" y="1793704"/>
                  <a:pt x="853802" y="1787282"/>
                  <a:pt x="776511" y="1775051"/>
                </a:cubicBezTo>
                <a:lnTo>
                  <a:pt x="734092" y="1766617"/>
                </a:lnTo>
                <a:lnTo>
                  <a:pt x="725150" y="1764086"/>
                </a:lnTo>
                <a:cubicBezTo>
                  <a:pt x="299010" y="1624708"/>
                  <a:pt x="0" y="1298415"/>
                  <a:pt x="0" y="918118"/>
                </a:cubicBezTo>
                <a:cubicBezTo>
                  <a:pt x="0" y="411055"/>
                  <a:pt x="531573" y="0"/>
                  <a:pt x="1187302"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G"/>
          </a:p>
        </p:txBody>
      </p:sp>
      <p:sp>
        <p:nvSpPr>
          <p:cNvPr id="38" name="Freeform: Shape 37">
            <a:extLst>
              <a:ext uri="{FF2B5EF4-FFF2-40B4-BE49-F238E27FC236}">
                <a16:creationId xmlns:a16="http://schemas.microsoft.com/office/drawing/2014/main" id="{2337A26D-24F0-4329-B6F9-9AC25F6E848A}"/>
              </a:ext>
            </a:extLst>
          </p:cNvPr>
          <p:cNvSpPr/>
          <p:nvPr/>
        </p:nvSpPr>
        <p:spPr>
          <a:xfrm>
            <a:off x="1611218" y="3742659"/>
            <a:ext cx="1640513" cy="1809149"/>
          </a:xfrm>
          <a:custGeom>
            <a:avLst/>
            <a:gdLst>
              <a:gd name="connsiteX0" fmla="*/ 1187302 w 1640513"/>
              <a:gd name="connsiteY0" fmla="*/ 0 h 1809149"/>
              <a:gd name="connsiteX1" fmla="*/ 1540369 w 1640513"/>
              <a:gd name="connsiteY1" fmla="*/ 41277 h 1809149"/>
              <a:gd name="connsiteX2" fmla="*/ 1640513 w 1640513"/>
              <a:gd name="connsiteY2" fmla="*/ 69620 h 1809149"/>
              <a:gd name="connsiteX3" fmla="*/ 1598093 w 1640513"/>
              <a:gd name="connsiteY3" fmla="*/ 61185 h 1809149"/>
              <a:gd name="connsiteX4" fmla="*/ 1358810 w 1640513"/>
              <a:gd name="connsiteY4" fmla="*/ 42532 h 1809149"/>
              <a:gd name="connsiteX5" fmla="*/ 171508 w 1640513"/>
              <a:gd name="connsiteY5" fmla="*/ 960650 h 1809149"/>
              <a:gd name="connsiteX6" fmla="*/ 896658 w 1640513"/>
              <a:gd name="connsiteY6" fmla="*/ 1806618 h 1809149"/>
              <a:gd name="connsiteX7" fmla="*/ 905600 w 1640513"/>
              <a:gd name="connsiteY7" fmla="*/ 1809149 h 1809149"/>
              <a:gd name="connsiteX8" fmla="*/ 834235 w 1640513"/>
              <a:gd name="connsiteY8" fmla="*/ 1794959 h 1809149"/>
              <a:gd name="connsiteX9" fmla="*/ 0 w 1640513"/>
              <a:gd name="connsiteY9" fmla="*/ 918118 h 1809149"/>
              <a:gd name="connsiteX10" fmla="*/ 1187302 w 1640513"/>
              <a:gd name="connsiteY10" fmla="*/ 0 h 1809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40513" h="1809149">
                <a:moveTo>
                  <a:pt x="1187302" y="0"/>
                </a:moveTo>
                <a:cubicBezTo>
                  <a:pt x="1310251" y="0"/>
                  <a:pt x="1428836" y="14451"/>
                  <a:pt x="1540369" y="41277"/>
                </a:cubicBezTo>
                <a:lnTo>
                  <a:pt x="1640513" y="69620"/>
                </a:lnTo>
                <a:lnTo>
                  <a:pt x="1598093" y="61185"/>
                </a:lnTo>
                <a:cubicBezTo>
                  <a:pt x="1520802" y="48955"/>
                  <a:pt x="1440776" y="42532"/>
                  <a:pt x="1358810" y="42532"/>
                </a:cubicBezTo>
                <a:cubicBezTo>
                  <a:pt x="703081" y="42532"/>
                  <a:pt x="171508" y="453587"/>
                  <a:pt x="171508" y="960650"/>
                </a:cubicBezTo>
                <a:cubicBezTo>
                  <a:pt x="171508" y="1340947"/>
                  <a:pt x="470518" y="1667240"/>
                  <a:pt x="896658" y="1806618"/>
                </a:cubicBezTo>
                <a:lnTo>
                  <a:pt x="905600" y="1809149"/>
                </a:lnTo>
                <a:lnTo>
                  <a:pt x="834235" y="1794959"/>
                </a:lnTo>
                <a:cubicBezTo>
                  <a:pt x="350921" y="1678715"/>
                  <a:pt x="0" y="1330107"/>
                  <a:pt x="0" y="918118"/>
                </a:cubicBezTo>
                <a:cubicBezTo>
                  <a:pt x="0" y="411055"/>
                  <a:pt x="531573" y="0"/>
                  <a:pt x="1187302"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G"/>
          </a:p>
        </p:txBody>
      </p:sp>
      <p:grpSp>
        <p:nvGrpSpPr>
          <p:cNvPr id="4" name="Group 3">
            <a:extLst>
              <a:ext uri="{FF2B5EF4-FFF2-40B4-BE49-F238E27FC236}">
                <a16:creationId xmlns:a16="http://schemas.microsoft.com/office/drawing/2014/main" id="{719896CC-8647-4818-AAA9-D33DDE845BCC}"/>
              </a:ext>
            </a:extLst>
          </p:cNvPr>
          <p:cNvGrpSpPr/>
          <p:nvPr/>
        </p:nvGrpSpPr>
        <p:grpSpPr>
          <a:xfrm>
            <a:off x="4247706" y="3813034"/>
            <a:ext cx="2796363" cy="1193264"/>
            <a:chOff x="4247706" y="3813034"/>
            <a:chExt cx="2796363" cy="1193264"/>
          </a:xfrm>
        </p:grpSpPr>
        <p:sp>
          <p:nvSpPr>
            <p:cNvPr id="3" name="Rectangle: Rounded Corners 2">
              <a:extLst>
                <a:ext uri="{FF2B5EF4-FFF2-40B4-BE49-F238E27FC236}">
                  <a16:creationId xmlns:a16="http://schemas.microsoft.com/office/drawing/2014/main" id="{7DB8988D-8BC7-404A-91D6-EE0A8B06CD80}"/>
                </a:ext>
              </a:extLst>
            </p:cNvPr>
            <p:cNvSpPr/>
            <p:nvPr/>
          </p:nvSpPr>
          <p:spPr>
            <a:xfrm>
              <a:off x="4607045" y="4148492"/>
              <a:ext cx="1967023" cy="456429"/>
            </a:xfrm>
            <a:prstGeom prst="roundRect">
              <a:avLst>
                <a:gd name="adj" fmla="val 50000"/>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13" name="Oval 12">
              <a:extLst>
                <a:ext uri="{FF2B5EF4-FFF2-40B4-BE49-F238E27FC236}">
                  <a16:creationId xmlns:a16="http://schemas.microsoft.com/office/drawing/2014/main" id="{DE81E12D-CA59-4B07-BDE0-C47A6BBC4D95}"/>
                </a:ext>
              </a:extLst>
            </p:cNvPr>
            <p:cNvSpPr/>
            <p:nvPr/>
          </p:nvSpPr>
          <p:spPr>
            <a:xfrm>
              <a:off x="5439941" y="4083673"/>
              <a:ext cx="624548" cy="624548"/>
            </a:xfrm>
            <a:prstGeom prst="ellipse">
              <a:avLst/>
            </a:prstGeom>
            <a:solidFill>
              <a:srgbClr val="FF6D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2" name="TextBox 1">
              <a:extLst>
                <a:ext uri="{FF2B5EF4-FFF2-40B4-BE49-F238E27FC236}">
                  <a16:creationId xmlns:a16="http://schemas.microsoft.com/office/drawing/2014/main" id="{1128B1A2-033F-43E8-9139-0F38FA5793DB}"/>
                </a:ext>
              </a:extLst>
            </p:cNvPr>
            <p:cNvSpPr txBox="1"/>
            <p:nvPr/>
          </p:nvSpPr>
          <p:spPr>
            <a:xfrm>
              <a:off x="4247706" y="3982081"/>
              <a:ext cx="2796363" cy="769441"/>
            </a:xfrm>
            <a:prstGeom prst="rect">
              <a:avLst/>
            </a:prstGeom>
            <a:noFill/>
          </p:spPr>
          <p:txBody>
            <a:bodyPr wrap="square" rtlCol="0">
              <a:spAutoFit/>
            </a:bodyPr>
            <a:lstStyle/>
            <a:p>
              <a:pPr algn="ctr"/>
              <a:r>
                <a:rPr lang="en-US" sz="4400" dirty="0">
                  <a:solidFill>
                    <a:schemeClr val="bg1"/>
                  </a:solidFill>
                </a:rPr>
                <a:t>W</a:t>
              </a:r>
              <a:r>
                <a:rPr lang="en-US" sz="4400" dirty="0"/>
                <a:t>   </a:t>
              </a:r>
              <a:r>
                <a:rPr lang="en-US" sz="4400" dirty="0">
                  <a:solidFill>
                    <a:schemeClr val="bg1"/>
                  </a:solidFill>
                </a:rPr>
                <a:t>L</a:t>
              </a:r>
              <a:r>
                <a:rPr lang="en-US" sz="4400" dirty="0"/>
                <a:t>   </a:t>
              </a:r>
              <a:r>
                <a:rPr lang="en-US" sz="4400" dirty="0">
                  <a:solidFill>
                    <a:schemeClr val="bg1"/>
                  </a:solidFill>
                </a:rPr>
                <a:t>S</a:t>
              </a:r>
              <a:endParaRPr lang="en-UG" sz="4400" dirty="0">
                <a:solidFill>
                  <a:schemeClr val="bg1"/>
                </a:solidFill>
              </a:endParaRPr>
            </a:p>
          </p:txBody>
        </p:sp>
        <p:sp>
          <p:nvSpPr>
            <p:cNvPr id="37" name="Freeform: Shape 36">
              <a:extLst>
                <a:ext uri="{FF2B5EF4-FFF2-40B4-BE49-F238E27FC236}">
                  <a16:creationId xmlns:a16="http://schemas.microsoft.com/office/drawing/2014/main" id="{113B9A91-B9CC-4661-AB84-0BCFC81EA8F7}"/>
                </a:ext>
              </a:extLst>
            </p:cNvPr>
            <p:cNvSpPr/>
            <p:nvPr/>
          </p:nvSpPr>
          <p:spPr>
            <a:xfrm>
              <a:off x="5148154" y="3813034"/>
              <a:ext cx="1640512" cy="1193264"/>
            </a:xfrm>
            <a:custGeom>
              <a:avLst/>
              <a:gdLst>
                <a:gd name="connsiteX0" fmla="*/ 734913 w 1640512"/>
                <a:gd name="connsiteY0" fmla="*/ 0 h 1809148"/>
                <a:gd name="connsiteX1" fmla="*/ 806277 w 1640512"/>
                <a:gd name="connsiteY1" fmla="*/ 14189 h 1809148"/>
                <a:gd name="connsiteX2" fmla="*/ 1640512 w 1640512"/>
                <a:gd name="connsiteY2" fmla="*/ 891030 h 1809148"/>
                <a:gd name="connsiteX3" fmla="*/ 453210 w 1640512"/>
                <a:gd name="connsiteY3" fmla="*/ 1809148 h 1809148"/>
                <a:gd name="connsiteX4" fmla="*/ 100143 w 1640512"/>
                <a:gd name="connsiteY4" fmla="*/ 1767871 h 1809148"/>
                <a:gd name="connsiteX5" fmla="*/ 0 w 1640512"/>
                <a:gd name="connsiteY5" fmla="*/ 1739529 h 1809148"/>
                <a:gd name="connsiteX6" fmla="*/ 42419 w 1640512"/>
                <a:gd name="connsiteY6" fmla="*/ 1747963 h 1809148"/>
                <a:gd name="connsiteX7" fmla="*/ 281702 w 1640512"/>
                <a:gd name="connsiteY7" fmla="*/ 1766616 h 1809148"/>
                <a:gd name="connsiteX8" fmla="*/ 1469004 w 1640512"/>
                <a:gd name="connsiteY8" fmla="*/ 848498 h 1809148"/>
                <a:gd name="connsiteX9" fmla="*/ 743854 w 1640512"/>
                <a:gd name="connsiteY9" fmla="*/ 2530 h 1809148"/>
                <a:gd name="connsiteX10" fmla="*/ 734913 w 1640512"/>
                <a:gd name="connsiteY10" fmla="*/ 0 h 1809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40512" h="1809148">
                  <a:moveTo>
                    <a:pt x="734913" y="0"/>
                  </a:moveTo>
                  <a:lnTo>
                    <a:pt x="806277" y="14189"/>
                  </a:lnTo>
                  <a:cubicBezTo>
                    <a:pt x="1289591" y="130433"/>
                    <a:pt x="1640512" y="479042"/>
                    <a:pt x="1640512" y="891030"/>
                  </a:cubicBezTo>
                  <a:cubicBezTo>
                    <a:pt x="1640512" y="1398093"/>
                    <a:pt x="1108939" y="1809148"/>
                    <a:pt x="453210" y="1809148"/>
                  </a:cubicBezTo>
                  <a:cubicBezTo>
                    <a:pt x="330261" y="1809148"/>
                    <a:pt x="211677" y="1794697"/>
                    <a:pt x="100143" y="1767871"/>
                  </a:cubicBezTo>
                  <a:lnTo>
                    <a:pt x="0" y="1739529"/>
                  </a:lnTo>
                  <a:lnTo>
                    <a:pt x="42419" y="1747963"/>
                  </a:lnTo>
                  <a:cubicBezTo>
                    <a:pt x="119710" y="1760194"/>
                    <a:pt x="199736" y="1766616"/>
                    <a:pt x="281702" y="1766616"/>
                  </a:cubicBezTo>
                  <a:cubicBezTo>
                    <a:pt x="937431" y="1766616"/>
                    <a:pt x="1469004" y="1355561"/>
                    <a:pt x="1469004" y="848498"/>
                  </a:cubicBezTo>
                  <a:cubicBezTo>
                    <a:pt x="1469004" y="468201"/>
                    <a:pt x="1169994" y="141908"/>
                    <a:pt x="743854" y="2530"/>
                  </a:cubicBezTo>
                  <a:lnTo>
                    <a:pt x="734913" y="0"/>
                  </a:lnTo>
                  <a:close/>
                </a:path>
              </a:pathLst>
            </a:custGeom>
            <a:solidFill>
              <a:srgbClr val="FF33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G"/>
            </a:p>
          </p:txBody>
        </p:sp>
      </p:grpSp>
      <p:grpSp>
        <p:nvGrpSpPr>
          <p:cNvPr id="11" name="Group 10">
            <a:extLst>
              <a:ext uri="{FF2B5EF4-FFF2-40B4-BE49-F238E27FC236}">
                <a16:creationId xmlns:a16="http://schemas.microsoft.com/office/drawing/2014/main" id="{6506CBD1-B028-4760-AD4C-7EB4F5042A69}"/>
              </a:ext>
            </a:extLst>
          </p:cNvPr>
          <p:cNvGrpSpPr/>
          <p:nvPr/>
        </p:nvGrpSpPr>
        <p:grpSpPr>
          <a:xfrm>
            <a:off x="6885291" y="406503"/>
            <a:ext cx="2211245" cy="778435"/>
            <a:chOff x="8458909" y="4105710"/>
            <a:chExt cx="2211245" cy="778435"/>
          </a:xfrm>
        </p:grpSpPr>
        <p:sp>
          <p:nvSpPr>
            <p:cNvPr id="16" name="Freeform: Shape 15">
              <a:extLst>
                <a:ext uri="{FF2B5EF4-FFF2-40B4-BE49-F238E27FC236}">
                  <a16:creationId xmlns:a16="http://schemas.microsoft.com/office/drawing/2014/main" id="{E41EFD25-E366-415A-9B9F-6DA985FD823C}"/>
                </a:ext>
              </a:extLst>
            </p:cNvPr>
            <p:cNvSpPr/>
            <p:nvPr/>
          </p:nvSpPr>
          <p:spPr>
            <a:xfrm rot="3413976">
              <a:off x="9859135" y="4073127"/>
              <a:ext cx="655679" cy="966358"/>
            </a:xfrm>
            <a:custGeom>
              <a:avLst/>
              <a:gdLst>
                <a:gd name="connsiteX0" fmla="*/ 157197 w 832411"/>
                <a:gd name="connsiteY0" fmla="*/ 63014 h 1212682"/>
                <a:gd name="connsiteX1" fmla="*/ 331403 w 832411"/>
                <a:gd name="connsiteY1" fmla="*/ 733 h 1212682"/>
                <a:gd name="connsiteX2" fmla="*/ 830378 w 832411"/>
                <a:gd name="connsiteY2" fmla="*/ 612250 h 1212682"/>
                <a:gd name="connsiteX3" fmla="*/ 664730 w 832411"/>
                <a:gd name="connsiteY3" fmla="*/ 1157950 h 1212682"/>
                <a:gd name="connsiteX4" fmla="*/ 602178 w 832411"/>
                <a:gd name="connsiteY4" fmla="*/ 1212682 h 1212682"/>
                <a:gd name="connsiteX5" fmla="*/ 654957 w 832411"/>
                <a:gd name="connsiteY5" fmla="*/ 1122669 h 1212682"/>
                <a:gd name="connsiteX6" fmla="*/ 733039 w 832411"/>
                <a:gd name="connsiteY6" fmla="*/ 762966 h 1212682"/>
                <a:gd name="connsiteX7" fmla="*/ 275839 w 832411"/>
                <a:gd name="connsiteY7" fmla="*/ 119617 h 1212682"/>
                <a:gd name="connsiteX8" fmla="*/ 20215 w 832411"/>
                <a:gd name="connsiteY8" fmla="*/ 229491 h 1212682"/>
                <a:gd name="connsiteX9" fmla="*/ 0 w 832411"/>
                <a:gd name="connsiteY9" fmla="*/ 252960 h 1212682"/>
                <a:gd name="connsiteX10" fmla="*/ 21361 w 832411"/>
                <a:gd name="connsiteY10" fmla="*/ 210249 h 1212682"/>
                <a:gd name="connsiteX11" fmla="*/ 157197 w 832411"/>
                <a:gd name="connsiteY11" fmla="*/ 63014 h 1212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32411" h="1212682">
                  <a:moveTo>
                    <a:pt x="157197" y="63014"/>
                  </a:moveTo>
                  <a:cubicBezTo>
                    <a:pt x="209609" y="26893"/>
                    <a:pt x="268416" y="4931"/>
                    <a:pt x="331403" y="733"/>
                  </a:cubicBezTo>
                  <a:cubicBezTo>
                    <a:pt x="583349" y="-16061"/>
                    <a:pt x="806747" y="257725"/>
                    <a:pt x="830378" y="612250"/>
                  </a:cubicBezTo>
                  <a:cubicBezTo>
                    <a:pt x="845148" y="833828"/>
                    <a:pt x="778387" y="1034504"/>
                    <a:pt x="664730" y="1157950"/>
                  </a:cubicBezTo>
                  <a:lnTo>
                    <a:pt x="602178" y="1212682"/>
                  </a:lnTo>
                  <a:lnTo>
                    <a:pt x="654957" y="1122669"/>
                  </a:lnTo>
                  <a:cubicBezTo>
                    <a:pt x="704254" y="1019989"/>
                    <a:pt x="733039" y="896208"/>
                    <a:pt x="733039" y="762966"/>
                  </a:cubicBezTo>
                  <a:cubicBezTo>
                    <a:pt x="733040" y="407654"/>
                    <a:pt x="528344" y="119617"/>
                    <a:pt x="275839" y="119617"/>
                  </a:cubicBezTo>
                  <a:cubicBezTo>
                    <a:pt x="181150" y="119617"/>
                    <a:pt x="93184" y="160122"/>
                    <a:pt x="20215" y="229491"/>
                  </a:cubicBezTo>
                  <a:lnTo>
                    <a:pt x="0" y="252960"/>
                  </a:lnTo>
                  <a:lnTo>
                    <a:pt x="21361" y="210249"/>
                  </a:lnTo>
                  <a:cubicBezTo>
                    <a:pt x="58767" y="149415"/>
                    <a:pt x="104784" y="99135"/>
                    <a:pt x="157197" y="63014"/>
                  </a:cubicBez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7" name="Rectangle: Rounded Corners 6">
              <a:extLst>
                <a:ext uri="{FF2B5EF4-FFF2-40B4-BE49-F238E27FC236}">
                  <a16:creationId xmlns:a16="http://schemas.microsoft.com/office/drawing/2014/main" id="{D156B442-6A2A-4B0A-9127-09ACB2A24F34}"/>
                </a:ext>
              </a:extLst>
            </p:cNvPr>
            <p:cNvSpPr/>
            <p:nvPr/>
          </p:nvSpPr>
          <p:spPr>
            <a:xfrm>
              <a:off x="8591490" y="4265976"/>
              <a:ext cx="1788202" cy="414935"/>
            </a:xfrm>
            <a:prstGeom prst="roundRect">
              <a:avLst>
                <a:gd name="adj" fmla="val 50000"/>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G"/>
            </a:p>
          </p:txBody>
        </p:sp>
        <p:sp>
          <p:nvSpPr>
            <p:cNvPr id="8" name="Oval 7">
              <a:extLst>
                <a:ext uri="{FF2B5EF4-FFF2-40B4-BE49-F238E27FC236}">
                  <a16:creationId xmlns:a16="http://schemas.microsoft.com/office/drawing/2014/main" id="{B7D548E2-1140-4680-BDC4-1F4E16DEA8FE}"/>
                </a:ext>
              </a:extLst>
            </p:cNvPr>
            <p:cNvSpPr/>
            <p:nvPr/>
          </p:nvSpPr>
          <p:spPr>
            <a:xfrm>
              <a:off x="9202686" y="4171928"/>
              <a:ext cx="637953" cy="603030"/>
            </a:xfrm>
            <a:prstGeom prst="ellipse">
              <a:avLst/>
            </a:prstGeom>
            <a:solidFill>
              <a:srgbClr val="FF6D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10" name="TextBox 9">
              <a:extLst>
                <a:ext uri="{FF2B5EF4-FFF2-40B4-BE49-F238E27FC236}">
                  <a16:creationId xmlns:a16="http://schemas.microsoft.com/office/drawing/2014/main" id="{4D5C1B23-ABC1-4E2C-A465-687031F60765}"/>
                </a:ext>
              </a:extLst>
            </p:cNvPr>
            <p:cNvSpPr txBox="1"/>
            <p:nvPr/>
          </p:nvSpPr>
          <p:spPr>
            <a:xfrm>
              <a:off x="8458909" y="4105710"/>
              <a:ext cx="2032097" cy="707886"/>
            </a:xfrm>
            <a:prstGeom prst="rect">
              <a:avLst/>
            </a:prstGeom>
            <a:noFill/>
          </p:spPr>
          <p:txBody>
            <a:bodyPr wrap="square" rtlCol="0">
              <a:spAutoFit/>
            </a:bodyPr>
            <a:lstStyle/>
            <a:p>
              <a:pPr algn="ctr"/>
              <a:r>
                <a:rPr lang="en-US" sz="4000" dirty="0">
                  <a:solidFill>
                    <a:schemeClr val="bg1"/>
                  </a:solidFill>
                </a:rPr>
                <a:t>W  L   S</a:t>
              </a:r>
              <a:endParaRPr lang="en-UG" sz="4000" dirty="0">
                <a:solidFill>
                  <a:schemeClr val="bg1"/>
                </a:solidFill>
              </a:endParaRPr>
            </a:p>
          </p:txBody>
        </p:sp>
      </p:grpSp>
    </p:spTree>
    <p:extLst>
      <p:ext uri="{BB962C8B-B14F-4D97-AF65-F5344CB8AC3E}">
        <p14:creationId xmlns:p14="http://schemas.microsoft.com/office/powerpoint/2010/main" val="13369791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533</TotalTime>
  <Words>325</Words>
  <Application>Microsoft Office PowerPoint</Application>
  <PresentationFormat>Widescreen</PresentationFormat>
  <Paragraphs>74</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Student</dc:creator>
  <cp:lastModifiedBy>FL3X KANDY</cp:lastModifiedBy>
  <cp:revision>7</cp:revision>
  <dcterms:created xsi:type="dcterms:W3CDTF">2021-10-13T10:38:48Z</dcterms:created>
  <dcterms:modified xsi:type="dcterms:W3CDTF">2021-12-08T19:27:30Z</dcterms:modified>
</cp:coreProperties>
</file>

<file path=docProps/thumbnail.jpeg>
</file>